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6" r:id="rId2"/>
    <p:sldMasterId id="2147483668" r:id="rId3"/>
    <p:sldMasterId id="2147483680" r:id="rId4"/>
  </p:sldMasterIdLst>
  <p:notesMasterIdLst>
    <p:notesMasterId r:id="rId24"/>
  </p:notesMasterIdLst>
  <p:handoutMasterIdLst>
    <p:handoutMasterId r:id="rId25"/>
  </p:handoutMasterIdLst>
  <p:sldIdLst>
    <p:sldId id="288" r:id="rId5"/>
    <p:sldId id="291" r:id="rId6"/>
    <p:sldId id="292" r:id="rId7"/>
    <p:sldId id="284" r:id="rId8"/>
    <p:sldId id="277" r:id="rId9"/>
    <p:sldId id="294" r:id="rId10"/>
    <p:sldId id="295" r:id="rId11"/>
    <p:sldId id="296" r:id="rId12"/>
    <p:sldId id="297" r:id="rId13"/>
    <p:sldId id="281" r:id="rId14"/>
    <p:sldId id="256" r:id="rId15"/>
    <p:sldId id="272" r:id="rId16"/>
    <p:sldId id="271" r:id="rId17"/>
    <p:sldId id="273" r:id="rId18"/>
    <p:sldId id="274" r:id="rId19"/>
    <p:sldId id="275" r:id="rId20"/>
    <p:sldId id="287" r:id="rId21"/>
    <p:sldId id="293" r:id="rId22"/>
    <p:sldId id="290" r:id="rId23"/>
  </p:sldIdLst>
  <p:sldSz cx="9144000" cy="6858000" type="screen4x3"/>
  <p:notesSz cx="6858000" cy="93138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406526-0593-4A3E-A527-53BD1DAFCEC8}" v="1880" dt="2018-09-19T20:56:06.9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666" autoAdjust="0"/>
    <p:restoredTop sz="78596" autoAdjust="0"/>
  </p:normalViewPr>
  <p:slideViewPr>
    <p:cSldViewPr snapToGrid="0" snapToObjects="1">
      <p:cViewPr varScale="1">
        <p:scale>
          <a:sx n="91" d="100"/>
          <a:sy n="91" d="100"/>
        </p:scale>
        <p:origin x="2526" y="9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notesViewPr>
    <p:cSldViewPr snapToGrid="0" snapToObjects="1">
      <p:cViewPr varScale="1">
        <p:scale>
          <a:sx n="66" d="100"/>
          <a:sy n="66" d="100"/>
        </p:scale>
        <p:origin x="3134"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731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7311"/>
          </a:xfrm>
          <a:prstGeom prst="rect">
            <a:avLst/>
          </a:prstGeom>
        </p:spPr>
        <p:txBody>
          <a:bodyPr vert="horz" lIns="91440" tIns="45720" rIns="91440" bIns="45720" rtlCol="0"/>
          <a:lstStyle>
            <a:lvl1pPr algn="r">
              <a:defRPr sz="1200"/>
            </a:lvl1pPr>
          </a:lstStyle>
          <a:p>
            <a:fld id="{06EDD330-0A2F-43CB-8809-73B41A4412D5}" type="datetimeFigureOut">
              <a:rPr lang="en-US" smtClean="0"/>
              <a:t>4/24/2019</a:t>
            </a:fld>
            <a:endParaRPr lang="en-US" dirty="0"/>
          </a:p>
        </p:txBody>
      </p:sp>
      <p:sp>
        <p:nvSpPr>
          <p:cNvPr id="4" name="Footer Placeholder 3"/>
          <p:cNvSpPr>
            <a:spLocks noGrp="1"/>
          </p:cNvSpPr>
          <p:nvPr>
            <p:ph type="ftr" sz="quarter" idx="2"/>
          </p:nvPr>
        </p:nvSpPr>
        <p:spPr>
          <a:xfrm>
            <a:off x="0" y="8846554"/>
            <a:ext cx="2971800" cy="46731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46554"/>
            <a:ext cx="2971800" cy="467310"/>
          </a:xfrm>
          <a:prstGeom prst="rect">
            <a:avLst/>
          </a:prstGeom>
        </p:spPr>
        <p:txBody>
          <a:bodyPr vert="horz" lIns="91440" tIns="45720" rIns="91440" bIns="45720" rtlCol="0" anchor="b"/>
          <a:lstStyle>
            <a:lvl1pPr algn="r">
              <a:defRPr sz="1200"/>
            </a:lvl1pPr>
          </a:lstStyle>
          <a:p>
            <a:fld id="{9343D555-ADD9-4C4B-94BF-8F45A7C7C1E0}" type="slidenum">
              <a:rPr lang="en-US" smtClean="0"/>
              <a:t>‹#›</a:t>
            </a:fld>
            <a:endParaRPr lang="en-US" dirty="0"/>
          </a:p>
        </p:txBody>
      </p:sp>
    </p:spTree>
    <p:extLst>
      <p:ext uri="{BB962C8B-B14F-4D97-AF65-F5344CB8AC3E}">
        <p14:creationId xmlns:p14="http://schemas.microsoft.com/office/powerpoint/2010/main" val="31882049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731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7311"/>
          </a:xfrm>
          <a:prstGeom prst="rect">
            <a:avLst/>
          </a:prstGeom>
        </p:spPr>
        <p:txBody>
          <a:bodyPr vert="horz" lIns="91440" tIns="45720" rIns="91440" bIns="45720" rtlCol="0"/>
          <a:lstStyle>
            <a:lvl1pPr algn="r">
              <a:defRPr sz="1200"/>
            </a:lvl1pPr>
          </a:lstStyle>
          <a:p>
            <a:fld id="{6054EC7A-4B7B-430D-B2F8-DCF04D41F084}" type="datetimeFigureOut">
              <a:rPr lang="en-US" smtClean="0"/>
              <a:t>4/24/2019</a:t>
            </a:fld>
            <a:endParaRPr lang="en-US" dirty="0"/>
          </a:p>
        </p:txBody>
      </p:sp>
      <p:sp>
        <p:nvSpPr>
          <p:cNvPr id="4" name="Slide Image Placeholder 3"/>
          <p:cNvSpPr>
            <a:spLocks noGrp="1" noRot="1" noChangeAspect="1"/>
          </p:cNvSpPr>
          <p:nvPr>
            <p:ph type="sldImg" idx="2"/>
          </p:nvPr>
        </p:nvSpPr>
        <p:spPr>
          <a:xfrm>
            <a:off x="1333500" y="1163638"/>
            <a:ext cx="4191000" cy="31432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82296"/>
            <a:ext cx="5486400" cy="366733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6554"/>
            <a:ext cx="2971800" cy="46731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46554"/>
            <a:ext cx="2971800" cy="467310"/>
          </a:xfrm>
          <a:prstGeom prst="rect">
            <a:avLst/>
          </a:prstGeom>
        </p:spPr>
        <p:txBody>
          <a:bodyPr vert="horz" lIns="91440" tIns="45720" rIns="91440" bIns="45720" rtlCol="0" anchor="b"/>
          <a:lstStyle>
            <a:lvl1pPr algn="r">
              <a:defRPr sz="1200"/>
            </a:lvl1pPr>
          </a:lstStyle>
          <a:p>
            <a:fld id="{DA3370EE-45BE-4E8A-BAE3-9F5C9F672496}" type="slidenum">
              <a:rPr lang="en-US" smtClean="0"/>
              <a:t>‹#›</a:t>
            </a:fld>
            <a:endParaRPr lang="en-US" dirty="0"/>
          </a:p>
        </p:txBody>
      </p:sp>
    </p:spTree>
    <p:extLst>
      <p:ext uri="{BB962C8B-B14F-4D97-AF65-F5344CB8AC3E}">
        <p14:creationId xmlns:p14="http://schemas.microsoft.com/office/powerpoint/2010/main" val="272019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a:t>
            </a:r>
            <a:r>
              <a:rPr lang="en-US" baseline="0" dirty="0" smtClean="0"/>
              <a:t> </a:t>
            </a:r>
            <a:r>
              <a:rPr lang="en-US" baseline="0" smtClean="0"/>
              <a:t>from Denise Lopez.</a:t>
            </a:r>
            <a:endParaRPr lang="en-US" dirty="0"/>
          </a:p>
        </p:txBody>
      </p:sp>
      <p:sp>
        <p:nvSpPr>
          <p:cNvPr id="4" name="Slide Number Placeholder 3"/>
          <p:cNvSpPr>
            <a:spLocks noGrp="1"/>
          </p:cNvSpPr>
          <p:nvPr>
            <p:ph type="sldNum" sz="quarter" idx="10"/>
          </p:nvPr>
        </p:nvSpPr>
        <p:spPr/>
        <p:txBody>
          <a:bodyPr/>
          <a:lstStyle/>
          <a:p>
            <a:fld id="{6A58B4F0-C5EB-4F6D-9309-A2E2B6D7CA88}" type="slidenum">
              <a:rPr lang="en-US" smtClean="0"/>
              <a:t>1</a:t>
            </a:fld>
            <a:endParaRPr lang="en-US"/>
          </a:p>
        </p:txBody>
      </p:sp>
    </p:spTree>
    <p:extLst>
      <p:ext uri="{BB962C8B-B14F-4D97-AF65-F5344CB8AC3E}">
        <p14:creationId xmlns:p14="http://schemas.microsoft.com/office/powerpoint/2010/main" val="15821952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B532B2-CAE2-4241-983B-53290DCF62FB}"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2587265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8B4F0-C5EB-4F6D-9309-A2E2B6D7CA88}" type="slidenum">
              <a:rPr lang="en-US" smtClean="0"/>
              <a:t>18</a:t>
            </a:fld>
            <a:endParaRPr lang="en-US"/>
          </a:p>
        </p:txBody>
      </p:sp>
    </p:spTree>
    <p:extLst>
      <p:ext uri="{BB962C8B-B14F-4D97-AF65-F5344CB8AC3E}">
        <p14:creationId xmlns:p14="http://schemas.microsoft.com/office/powerpoint/2010/main" val="3611772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8B4F0-C5EB-4F6D-9309-A2E2B6D7CA88}" type="slidenum">
              <a:rPr lang="en-US" smtClean="0"/>
              <a:t>19</a:t>
            </a:fld>
            <a:endParaRPr lang="en-US"/>
          </a:p>
        </p:txBody>
      </p:sp>
    </p:spTree>
    <p:extLst>
      <p:ext uri="{BB962C8B-B14F-4D97-AF65-F5344CB8AC3E}">
        <p14:creationId xmlns:p14="http://schemas.microsoft.com/office/powerpoint/2010/main" val="225471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6A58B4F0-C5EB-4F6D-9309-A2E2B6D7CA88}" type="slidenum">
              <a:rPr lang="en-US" smtClean="0"/>
              <a:t>2</a:t>
            </a:fld>
            <a:endParaRPr lang="en-US"/>
          </a:p>
        </p:txBody>
      </p:sp>
    </p:spTree>
    <p:extLst>
      <p:ext uri="{BB962C8B-B14F-4D97-AF65-F5344CB8AC3E}">
        <p14:creationId xmlns:p14="http://schemas.microsoft.com/office/powerpoint/2010/main" val="1968032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Program B</a:t>
            </a:r>
            <a:r>
              <a:rPr lang="en-US" b="1" dirty="0" smtClean="0">
                <a:latin typeface="+mn-lt"/>
              </a:rPr>
              <a:t>enefits</a:t>
            </a:r>
          </a:p>
          <a:p>
            <a:r>
              <a:rPr lang="en-US" dirty="0" smtClean="0">
                <a:latin typeface="+mn-lt"/>
              </a:rPr>
              <a:t>The ADHS Infant at Work Program is meant to provide a positive work environment that recognizes a parent’s/caregiver’s responsibility to both their job and their infant, by acknowledging that when a parent is able to stay with their infant, it benefits the family, the employer, and society. Here are some of the many benefits.</a:t>
            </a:r>
          </a:p>
          <a:p>
            <a:endParaRPr lang="en-US" dirty="0" smtClean="0">
              <a:latin typeface="+mn-lt"/>
            </a:endParaRPr>
          </a:p>
          <a:p>
            <a:r>
              <a:rPr lang="en-US" dirty="0" smtClean="0">
                <a:latin typeface="+mn-lt"/>
              </a:rPr>
              <a:t>For</a:t>
            </a:r>
            <a:r>
              <a:rPr lang="en-US" baseline="0" dirty="0" smtClean="0">
                <a:latin typeface="+mn-lt"/>
              </a:rPr>
              <a:t> more resources please go to Arizona Department of Health Services website.</a:t>
            </a:r>
            <a:endParaRPr lang="en-US" dirty="0" smtClean="0">
              <a:latin typeface="+mn-lt"/>
            </a:endParaRP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6A58B4F0-C5EB-4F6D-9309-A2E2B6D7CA88}" type="slidenum">
              <a:rPr lang="en-US" smtClean="0"/>
              <a:t>3</a:t>
            </a:fld>
            <a:endParaRPr lang="en-US"/>
          </a:p>
        </p:txBody>
      </p:sp>
    </p:spTree>
    <p:extLst>
      <p:ext uri="{BB962C8B-B14F-4D97-AF65-F5344CB8AC3E}">
        <p14:creationId xmlns:p14="http://schemas.microsoft.com/office/powerpoint/2010/main" val="2012297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B532B2-CAE2-4241-983B-53290DCF62FB}"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222343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learned about this</a:t>
            </a:r>
            <a:r>
              <a:rPr lang="en-US" baseline="0" dirty="0" smtClean="0"/>
              <a:t> program while working on our wellness program.  </a:t>
            </a:r>
            <a:r>
              <a:rPr lang="en-US" dirty="0" smtClean="0"/>
              <a:t>We researched the program</a:t>
            </a:r>
            <a:r>
              <a:rPr lang="en-US" baseline="0" dirty="0" smtClean="0"/>
              <a:t> </a:t>
            </a:r>
            <a:r>
              <a:rPr lang="en-US" baseline="0" smtClean="0"/>
              <a:t>that the State </a:t>
            </a:r>
            <a:r>
              <a:rPr lang="en-US" baseline="0" dirty="0" smtClean="0"/>
              <a:t>offices have, and adjusted for Gilbert’s needs.  We also reached out to the Parenting in the Workplace Institute, and any other resources we could find. We listened to concerns and made sure we addressed them in our guidelines.  We met with all levels of leadership to roll this out.  Using pictures of cute babies helps, but having feedback from new moms as well as parents who had a similar benefit at other organizations helped more.</a:t>
            </a:r>
            <a:endParaRPr lang="en-US" dirty="0"/>
          </a:p>
        </p:txBody>
      </p:sp>
      <p:sp>
        <p:nvSpPr>
          <p:cNvPr id="4" name="Slide Number Placeholder 3"/>
          <p:cNvSpPr>
            <a:spLocks noGrp="1"/>
          </p:cNvSpPr>
          <p:nvPr>
            <p:ph type="sldNum" sz="quarter" idx="10"/>
          </p:nvPr>
        </p:nvSpPr>
        <p:spPr/>
        <p:txBody>
          <a:bodyPr/>
          <a:lstStyle/>
          <a:p>
            <a:fld id="{1DFD614A-1B2D-4596-B462-53A877D90B97}" type="slidenum">
              <a:rPr lang="en-US" smtClean="0"/>
              <a:t>6</a:t>
            </a:fld>
            <a:endParaRPr lang="en-US"/>
          </a:p>
        </p:txBody>
      </p:sp>
    </p:spTree>
    <p:extLst>
      <p:ext uri="{BB962C8B-B14F-4D97-AF65-F5344CB8AC3E}">
        <p14:creationId xmlns:p14="http://schemas.microsoft.com/office/powerpoint/2010/main" val="2433699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Leadership support is critical and we rolled out our program to every employee, with the attitude of we’ll try to make it work, regardless of the position.</a:t>
            </a:r>
            <a:r>
              <a:rPr lang="en-US" baseline="0" dirty="0" smtClean="0"/>
              <a:t>  The first two babies are to patrol officers and the PD Command Staff was very supportive with how to make it work, and making sure they felt welcome!  Open dialogue is very important to acknowledge concerns and say we will address them with the intent of making it work.</a:t>
            </a:r>
            <a:endParaRPr lang="en-US" dirty="0"/>
          </a:p>
        </p:txBody>
      </p:sp>
      <p:sp>
        <p:nvSpPr>
          <p:cNvPr id="4" name="Slide Number Placeholder 3"/>
          <p:cNvSpPr>
            <a:spLocks noGrp="1"/>
          </p:cNvSpPr>
          <p:nvPr>
            <p:ph type="sldNum" sz="quarter" idx="10"/>
          </p:nvPr>
        </p:nvSpPr>
        <p:spPr/>
        <p:txBody>
          <a:bodyPr/>
          <a:lstStyle/>
          <a:p>
            <a:fld id="{1DFD614A-1B2D-4596-B462-53A877D90B97}" type="slidenum">
              <a:rPr lang="en-US" smtClean="0"/>
              <a:t>7</a:t>
            </a:fld>
            <a:endParaRPr lang="en-US"/>
          </a:p>
        </p:txBody>
      </p:sp>
    </p:spTree>
    <p:extLst>
      <p:ext uri="{BB962C8B-B14F-4D97-AF65-F5344CB8AC3E}">
        <p14:creationId xmlns:p14="http://schemas.microsoft.com/office/powerpoint/2010/main" val="296314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first baby started on 4/15/19</a:t>
            </a:r>
            <a:r>
              <a:rPr lang="en-US" baseline="0" dirty="0" smtClean="0"/>
              <a:t> in PD.  Jesse’s mom is a patrol officer but will help out in the Training Division until Jesse retires in July.  PD was so supportive they spruced up the old Stand-By Room so Mom and Baby would have that tranquil space and feel welcome!  Our second baby is scheduled to start </a:t>
            </a:r>
            <a:r>
              <a:rPr lang="en-US" baseline="0" smtClean="0"/>
              <a:t>in July, also in PD.</a:t>
            </a:r>
            <a:endParaRPr lang="en-US" dirty="0"/>
          </a:p>
        </p:txBody>
      </p:sp>
      <p:sp>
        <p:nvSpPr>
          <p:cNvPr id="4" name="Slide Number Placeholder 3"/>
          <p:cNvSpPr>
            <a:spLocks noGrp="1"/>
          </p:cNvSpPr>
          <p:nvPr>
            <p:ph type="sldNum" sz="quarter" idx="10"/>
          </p:nvPr>
        </p:nvSpPr>
        <p:spPr/>
        <p:txBody>
          <a:bodyPr/>
          <a:lstStyle/>
          <a:p>
            <a:fld id="{1DFD614A-1B2D-4596-B462-53A877D90B97}" type="slidenum">
              <a:rPr lang="en-US" smtClean="0"/>
              <a:t>8</a:t>
            </a:fld>
            <a:endParaRPr lang="en-US"/>
          </a:p>
        </p:txBody>
      </p:sp>
    </p:spTree>
    <p:extLst>
      <p:ext uri="{BB962C8B-B14F-4D97-AF65-F5344CB8AC3E}">
        <p14:creationId xmlns:p14="http://schemas.microsoft.com/office/powerpoint/2010/main" val="2670998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gathered</a:t>
            </a:r>
            <a:r>
              <a:rPr lang="en-US" baseline="0" dirty="0" smtClean="0"/>
              <a:t> information with local and regional resources for parents, and also communicated with all employees that this is something new, and there may be bumps in the road, but we are smart compassionate people and we can figure it out.  Share the perspective of the bigger picture – we care about our employees and maybe this is not your need, but we will give equal consideration to whatever your need is.</a:t>
            </a:r>
            <a:endParaRPr lang="en-US" dirty="0"/>
          </a:p>
        </p:txBody>
      </p:sp>
      <p:sp>
        <p:nvSpPr>
          <p:cNvPr id="4" name="Slide Number Placeholder 3"/>
          <p:cNvSpPr>
            <a:spLocks noGrp="1"/>
          </p:cNvSpPr>
          <p:nvPr>
            <p:ph type="sldNum" sz="quarter" idx="10"/>
          </p:nvPr>
        </p:nvSpPr>
        <p:spPr/>
        <p:txBody>
          <a:bodyPr/>
          <a:lstStyle/>
          <a:p>
            <a:fld id="{1DFD614A-1B2D-4596-B462-53A877D90B97}" type="slidenum">
              <a:rPr lang="en-US" smtClean="0"/>
              <a:t>9</a:t>
            </a:fld>
            <a:endParaRPr lang="en-US"/>
          </a:p>
        </p:txBody>
      </p:sp>
    </p:spTree>
    <p:extLst>
      <p:ext uri="{BB962C8B-B14F-4D97-AF65-F5344CB8AC3E}">
        <p14:creationId xmlns:p14="http://schemas.microsoft.com/office/powerpoint/2010/main" val="2416201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Perceptions</a:t>
            </a:r>
            <a:r>
              <a:rPr lang="en-US" baseline="0" dirty="0" smtClean="0"/>
              <a:t> and reasons why not are the hardest thing to overcome.  We are known for being a family-oriented community and once we said we are doing this and the ask is that you approach it with the intent of making it successful, we really saw some positive reaction.  We know new parents are tired, and distracted, in any situation.  Why not try to make that </a:t>
            </a:r>
            <a:r>
              <a:rPr lang="en-US" baseline="0" smtClean="0"/>
              <a:t>transiition</a:t>
            </a:r>
            <a:r>
              <a:rPr lang="en-US" baseline="0" dirty="0" smtClean="0"/>
              <a:t> back to work an easier one?</a:t>
            </a:r>
            <a:endParaRPr lang="en-US" dirty="0"/>
          </a:p>
        </p:txBody>
      </p:sp>
      <p:sp>
        <p:nvSpPr>
          <p:cNvPr id="4" name="Slide Number Placeholder 3"/>
          <p:cNvSpPr>
            <a:spLocks noGrp="1"/>
          </p:cNvSpPr>
          <p:nvPr>
            <p:ph type="sldNum" sz="quarter" idx="10"/>
          </p:nvPr>
        </p:nvSpPr>
        <p:spPr/>
        <p:txBody>
          <a:bodyPr/>
          <a:lstStyle/>
          <a:p>
            <a:fld id="{1DFD614A-1B2D-4596-B462-53A877D90B97}"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7836092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965207" y="618724"/>
            <a:ext cx="7772400" cy="2212399"/>
          </a:xfrm>
        </p:spPr>
        <p:txBody>
          <a:bodyPr/>
          <a:lstStyle>
            <a:lvl1pPr>
              <a:defRPr/>
            </a:lvl1pPr>
          </a:lstStyle>
          <a:p>
            <a:pPr algn="r"/>
            <a:r>
              <a:rPr lang="en-US" dirty="0"/>
              <a:t>Presentation Title Here</a:t>
            </a:r>
            <a:br>
              <a:rPr lang="en-US" dirty="0"/>
            </a:br>
            <a:endParaRPr lang="en-US" dirty="0"/>
          </a:p>
        </p:txBody>
      </p:sp>
      <p:pic>
        <p:nvPicPr>
          <p:cNvPr id="10" name="Picture 9" descr="logo-horizontal.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938" y="4270015"/>
            <a:ext cx="7552267" cy="2684202"/>
          </a:xfrm>
          <a:prstGeom prst="rect">
            <a:avLst/>
          </a:prstGeom>
        </p:spPr>
      </p:pic>
    </p:spTree>
    <p:extLst>
      <p:ext uri="{BB962C8B-B14F-4D97-AF65-F5344CB8AC3E}">
        <p14:creationId xmlns:p14="http://schemas.microsoft.com/office/powerpoint/2010/main" val="1392611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01155" y="2133600"/>
            <a:ext cx="4285134" cy="4480190"/>
          </a:xfrm>
          <a:prstGeom prst="rect">
            <a:avLst/>
          </a:prstGeom>
        </p:spPr>
      </p:pic>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C0D1A937-5F2B-480E-AD31-A276BC8308AF}" type="datetime1">
              <a:rPr lang="en-US" smtClean="0">
                <a:solidFill>
                  <a:srgbClr val="3B6E8F">
                    <a:shade val="75000"/>
                  </a:srgbClr>
                </a:solidFill>
              </a:rPr>
              <a:pPr/>
              <a:t>4/24/2019</a:t>
            </a:fld>
            <a:endParaRPr lang="en-US">
              <a:solidFill>
                <a:srgbClr val="3B6E8F">
                  <a:shade val="75000"/>
                </a:srgbClr>
              </a:solidFill>
            </a:endParaRPr>
          </a:p>
        </p:txBody>
      </p:sp>
      <p:sp>
        <p:nvSpPr>
          <p:cNvPr id="10" name="Footer Placeholder 9"/>
          <p:cNvSpPr>
            <a:spLocks noGrp="1"/>
          </p:cNvSpPr>
          <p:nvPr>
            <p:ph type="ftr" sz="quarter" idx="11"/>
          </p:nvPr>
        </p:nvSpPr>
        <p:spPr/>
        <p:txBody>
          <a:bodyPr/>
          <a:lstStyle/>
          <a:p>
            <a:endParaRPr lang="en-US">
              <a:solidFill>
                <a:srgbClr val="3B6E8F">
                  <a:shade val="75000"/>
                </a:srgbClr>
              </a:solidFill>
            </a:endParaRPr>
          </a:p>
        </p:txBody>
      </p:sp>
      <p:sp>
        <p:nvSpPr>
          <p:cNvPr id="31" name="Slide Number Placeholder 30"/>
          <p:cNvSpPr>
            <a:spLocks noGrp="1"/>
          </p:cNvSpPr>
          <p:nvPr>
            <p:ph type="sldNum" sz="quarter" idx="12"/>
          </p:nvPr>
        </p:nvSpPr>
        <p:spPr/>
        <p:txBody>
          <a:bodyPr/>
          <a:lstStyle/>
          <a:p>
            <a:fld id="{3E13408C-DC9A-41ED-ACAF-B30576A5427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29128585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01155" y="2133600"/>
            <a:ext cx="4285134" cy="4480190"/>
          </a:xfrm>
          <a:prstGeom prst="rect">
            <a:avLst/>
          </a:prstGeom>
        </p:spPr>
      </p:pic>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B309A70D-56B6-474C-BF4D-85E7DD7B669A}" type="datetime1">
              <a:rPr lang="en-US" smtClean="0">
                <a:solidFill>
                  <a:srgbClr val="3B6E8F">
                    <a:shade val="75000"/>
                  </a:srgbClr>
                </a:solidFill>
              </a:rPr>
              <a:pPr/>
              <a:t>4/24/2019</a:t>
            </a:fld>
            <a:endParaRPr lang="en-US">
              <a:solidFill>
                <a:srgbClr val="3B6E8F">
                  <a:shade val="75000"/>
                </a:srgbClr>
              </a:solidFill>
            </a:endParaRPr>
          </a:p>
        </p:txBody>
      </p:sp>
      <p:sp>
        <p:nvSpPr>
          <p:cNvPr id="6" name="Footer Placeholder 5"/>
          <p:cNvSpPr>
            <a:spLocks noGrp="1"/>
          </p:cNvSpPr>
          <p:nvPr>
            <p:ph type="ftr" sz="quarter" idx="11"/>
          </p:nvPr>
        </p:nvSpPr>
        <p:spPr/>
        <p:txBody>
          <a:bodyPr/>
          <a:lstStyle/>
          <a:p>
            <a:endParaRPr lang="en-US">
              <a:solidFill>
                <a:srgbClr val="3B6E8F">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3E13408C-DC9A-41ED-ACAF-B30576A54277}" type="slidenum">
              <a:rPr lang="en-US" smtClean="0">
                <a:solidFill>
                  <a:prstClr val="black"/>
                </a:solidFill>
              </a:rPr>
              <a:pPr/>
              <a:t>‹#›</a:t>
            </a:fld>
            <a:endParaRPr lang="en-US">
              <a:solidFill>
                <a:prstClr val="black"/>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defTabSz="914400"/>
            <a:endParaRPr lang="en-US">
              <a:solidFill>
                <a:prstClr val="black"/>
              </a:solidFill>
            </a:endParaRPr>
          </a:p>
        </p:txBody>
      </p:sp>
    </p:spTree>
    <p:extLst>
      <p:ext uri="{BB962C8B-B14F-4D97-AF65-F5344CB8AC3E}">
        <p14:creationId xmlns:p14="http://schemas.microsoft.com/office/powerpoint/2010/main" val="412353761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01155" y="2133600"/>
            <a:ext cx="4285134" cy="4480190"/>
          </a:xfrm>
          <a:prstGeom prst="rect">
            <a:avLst/>
          </a:prstGeom>
        </p:spPr>
      </p:pic>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E4577EF1-7D4D-4D23-BB01-5380ACCBD9D5}" type="datetime1">
              <a:rPr lang="en-US" smtClean="0">
                <a:solidFill>
                  <a:srgbClr val="3B6E8F">
                    <a:shade val="75000"/>
                  </a:srgbClr>
                </a:solidFill>
              </a:rPr>
              <a:pPr/>
              <a:t>4/24/2019</a:t>
            </a:fld>
            <a:endParaRPr lang="en-US">
              <a:solidFill>
                <a:srgbClr val="3B6E8F">
                  <a:shade val="75000"/>
                </a:srgbClr>
              </a:solidFill>
            </a:endParaRPr>
          </a:p>
        </p:txBody>
      </p:sp>
      <p:sp>
        <p:nvSpPr>
          <p:cNvPr id="21" name="Footer Placeholder 20"/>
          <p:cNvSpPr>
            <a:spLocks noGrp="1"/>
          </p:cNvSpPr>
          <p:nvPr>
            <p:ph type="ftr" sz="quarter" idx="11"/>
          </p:nvPr>
        </p:nvSpPr>
        <p:spPr/>
        <p:txBody>
          <a:bodyPr/>
          <a:lstStyle/>
          <a:p>
            <a:endParaRPr lang="en-US">
              <a:solidFill>
                <a:srgbClr val="3B6E8F">
                  <a:shade val="75000"/>
                </a:srgbClr>
              </a:solidFill>
            </a:endParaRPr>
          </a:p>
        </p:txBody>
      </p:sp>
      <p:sp>
        <p:nvSpPr>
          <p:cNvPr id="6" name="Slide Number Placeholder 5"/>
          <p:cNvSpPr>
            <a:spLocks noGrp="1"/>
          </p:cNvSpPr>
          <p:nvPr>
            <p:ph type="sldNum" sz="quarter" idx="12"/>
          </p:nvPr>
        </p:nvSpPr>
        <p:spPr/>
        <p:txBody>
          <a:bodyPr/>
          <a:lstStyle/>
          <a:p>
            <a:fld id="{3E13408C-DC9A-41ED-ACAF-B30576A5427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75752869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01155" y="2133600"/>
            <a:ext cx="4285134" cy="4480190"/>
          </a:xfrm>
          <a:prstGeom prst="rect">
            <a:avLst/>
          </a:prstGeom>
        </p:spPr>
      </p:pic>
      <p:sp>
        <p:nvSpPr>
          <p:cNvPr id="3" name="Date Placeholder 2"/>
          <p:cNvSpPr>
            <a:spLocks noGrp="1"/>
          </p:cNvSpPr>
          <p:nvPr>
            <p:ph type="dt" sz="half" idx="10"/>
          </p:nvPr>
        </p:nvSpPr>
        <p:spPr/>
        <p:txBody>
          <a:bodyPr/>
          <a:lstStyle/>
          <a:p>
            <a:fld id="{E0ADD6C3-4B59-41A5-B843-ABDD411142B5}" type="datetime1">
              <a:rPr lang="en-US" smtClean="0">
                <a:solidFill>
                  <a:srgbClr val="3B6E8F">
                    <a:shade val="75000"/>
                  </a:srgbClr>
                </a:solidFill>
              </a:rPr>
              <a:pPr/>
              <a:t>4/24/2019</a:t>
            </a:fld>
            <a:endParaRPr lang="en-US">
              <a:solidFill>
                <a:srgbClr val="3B6E8F">
                  <a:shade val="75000"/>
                </a:srgbClr>
              </a:solidFill>
            </a:endParaRPr>
          </a:p>
        </p:txBody>
      </p:sp>
      <p:sp>
        <p:nvSpPr>
          <p:cNvPr id="24" name="Footer Placeholder 23"/>
          <p:cNvSpPr>
            <a:spLocks noGrp="1"/>
          </p:cNvSpPr>
          <p:nvPr>
            <p:ph type="ftr" sz="quarter" idx="11"/>
          </p:nvPr>
        </p:nvSpPr>
        <p:spPr/>
        <p:txBody>
          <a:bodyPr/>
          <a:lstStyle/>
          <a:p>
            <a:endParaRPr lang="en-US">
              <a:solidFill>
                <a:srgbClr val="3B6E8F">
                  <a:shade val="75000"/>
                </a:srgbClr>
              </a:solidFill>
            </a:endParaRPr>
          </a:p>
        </p:txBody>
      </p:sp>
      <p:sp>
        <p:nvSpPr>
          <p:cNvPr id="7" name="Slide Number Placeholder 6"/>
          <p:cNvSpPr>
            <a:spLocks noGrp="1"/>
          </p:cNvSpPr>
          <p:nvPr>
            <p:ph type="sldNum" sz="quarter" idx="12"/>
          </p:nvPr>
        </p:nvSpPr>
        <p:spPr/>
        <p:txBody>
          <a:bodyPr/>
          <a:lstStyle/>
          <a:p>
            <a:fld id="{3E13408C-DC9A-41ED-ACAF-B30576A54277}" type="slidenum">
              <a:rPr lang="en-US" smtClean="0">
                <a:solidFill>
                  <a:prstClr val="black"/>
                </a:solidFill>
              </a:rPr>
              <a:pPr/>
              <a:t>‹#›</a:t>
            </a:fld>
            <a:endParaRPr lang="en-US">
              <a:solidFill>
                <a:prstClr val="black"/>
              </a:solidFill>
            </a:endParaRP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34200" y="5867400"/>
            <a:ext cx="1191663" cy="827611"/>
          </a:xfrm>
          <a:prstGeom prst="rect">
            <a:avLst/>
          </a:prstGeom>
        </p:spPr>
      </p:pic>
    </p:spTree>
    <p:extLst>
      <p:ext uri="{BB962C8B-B14F-4D97-AF65-F5344CB8AC3E}">
        <p14:creationId xmlns:p14="http://schemas.microsoft.com/office/powerpoint/2010/main" val="286886637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01155" y="2133600"/>
            <a:ext cx="4285134" cy="4480190"/>
          </a:xfrm>
          <a:prstGeom prst="rect">
            <a:avLst/>
          </a:prstGeom>
        </p:spPr>
      </p:pic>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defTabSz="914400"/>
            <a:endParaRPr lang="en-US">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B1C41B91-DC92-4482-B25E-6DA00E9CC2CD}" type="datetime1">
              <a:rPr lang="en-US" smtClean="0">
                <a:solidFill>
                  <a:srgbClr val="3B6E8F">
                    <a:shade val="75000"/>
                  </a:srgbClr>
                </a:solidFill>
              </a:rPr>
              <a:pPr/>
              <a:t>4/24/2019</a:t>
            </a:fld>
            <a:endParaRPr lang="en-US">
              <a:solidFill>
                <a:srgbClr val="3B6E8F">
                  <a:shade val="75000"/>
                </a:srgbClr>
              </a:solidFill>
            </a:endParaRPr>
          </a:p>
        </p:txBody>
      </p:sp>
      <p:sp>
        <p:nvSpPr>
          <p:cNvPr id="29" name="Footer Placeholder 28"/>
          <p:cNvSpPr>
            <a:spLocks noGrp="1"/>
          </p:cNvSpPr>
          <p:nvPr>
            <p:ph type="ftr" sz="quarter" idx="11"/>
          </p:nvPr>
        </p:nvSpPr>
        <p:spPr/>
        <p:txBody>
          <a:bodyPr/>
          <a:lstStyle/>
          <a:p>
            <a:endParaRPr lang="en-US">
              <a:solidFill>
                <a:srgbClr val="3B6E8F">
                  <a:shade val="75000"/>
                </a:srgbClr>
              </a:solidFill>
            </a:endParaRPr>
          </a:p>
        </p:txBody>
      </p:sp>
      <p:sp>
        <p:nvSpPr>
          <p:cNvPr id="7" name="Slide Number Placeholder 6"/>
          <p:cNvSpPr>
            <a:spLocks noGrp="1"/>
          </p:cNvSpPr>
          <p:nvPr>
            <p:ph type="sldNum" sz="quarter" idx="12"/>
          </p:nvPr>
        </p:nvSpPr>
        <p:spPr/>
        <p:txBody>
          <a:bodyPr/>
          <a:lstStyle/>
          <a:p>
            <a:fld id="{3E13408C-DC9A-41ED-ACAF-B30576A54277}" type="slidenum">
              <a:rPr lang="en-US" smtClean="0">
                <a:solidFill>
                  <a:prstClr val="black"/>
                </a:solidFill>
              </a:rPr>
              <a:pPr/>
              <a:t>‹#›</a:t>
            </a:fld>
            <a:endParaRPr lang="en-US">
              <a:solidFill>
                <a:prstClr val="black"/>
              </a:solidFill>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34200" y="5867400"/>
            <a:ext cx="1191663" cy="827611"/>
          </a:xfrm>
          <a:prstGeom prst="rect">
            <a:avLst/>
          </a:prstGeom>
        </p:spPr>
      </p:pic>
    </p:spTree>
    <p:extLst>
      <p:ext uri="{BB962C8B-B14F-4D97-AF65-F5344CB8AC3E}">
        <p14:creationId xmlns:p14="http://schemas.microsoft.com/office/powerpoint/2010/main" val="213713820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01155" y="2133600"/>
            <a:ext cx="4285134" cy="4480190"/>
          </a:xfrm>
          <a:prstGeom prst="rect">
            <a:avLst/>
          </a:prstGeom>
        </p:spPr>
      </p:pic>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5CE39C77-3044-4585-928F-65AF0A9738B8}" type="datetime1">
              <a:rPr lang="en-US" smtClean="0">
                <a:solidFill>
                  <a:srgbClr val="3B6E8F">
                    <a:shade val="75000"/>
                  </a:srgbClr>
                </a:solidFill>
              </a:rPr>
              <a:pPr/>
              <a:t>4/24/2019</a:t>
            </a:fld>
            <a:endParaRPr lang="en-US">
              <a:solidFill>
                <a:srgbClr val="3B6E8F">
                  <a:shade val="75000"/>
                </a:srgbClr>
              </a:solidFill>
            </a:endParaRPr>
          </a:p>
        </p:txBody>
      </p:sp>
      <p:sp>
        <p:nvSpPr>
          <p:cNvPr id="5" name="Footer Placeholder 4"/>
          <p:cNvSpPr>
            <a:spLocks noGrp="1"/>
          </p:cNvSpPr>
          <p:nvPr>
            <p:ph type="ftr" sz="quarter" idx="11"/>
          </p:nvPr>
        </p:nvSpPr>
        <p:spPr/>
        <p:txBody>
          <a:bodyPr/>
          <a:lstStyle/>
          <a:p>
            <a:endParaRPr lang="en-US">
              <a:solidFill>
                <a:srgbClr val="3B6E8F">
                  <a:shade val="75000"/>
                </a:srgbClr>
              </a:solidFill>
            </a:endParaRPr>
          </a:p>
        </p:txBody>
      </p:sp>
      <p:sp>
        <p:nvSpPr>
          <p:cNvPr id="31" name="Slide Number Placeholder 30"/>
          <p:cNvSpPr>
            <a:spLocks noGrp="1"/>
          </p:cNvSpPr>
          <p:nvPr>
            <p:ph type="sldNum" sz="quarter" idx="12"/>
          </p:nvPr>
        </p:nvSpPr>
        <p:spPr/>
        <p:txBody>
          <a:bodyPr/>
          <a:lstStyle/>
          <a:p>
            <a:fld id="{3E13408C-DC9A-41ED-ACAF-B30576A54277}" type="slidenum">
              <a:rPr lang="en-US" smtClean="0">
                <a:solidFill>
                  <a:prstClr val="black"/>
                </a:solidFill>
              </a:rPr>
              <a:pPr/>
              <a:t>‹#›</a:t>
            </a:fld>
            <a:endParaRPr lang="en-US">
              <a:solidFill>
                <a:prstClr val="black"/>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34200" y="5867400"/>
            <a:ext cx="1191663" cy="827611"/>
          </a:xfrm>
          <a:prstGeom prst="rect">
            <a:avLst/>
          </a:prstGeom>
        </p:spPr>
      </p:pic>
    </p:spTree>
    <p:extLst>
      <p:ext uri="{BB962C8B-B14F-4D97-AF65-F5344CB8AC3E}">
        <p14:creationId xmlns:p14="http://schemas.microsoft.com/office/powerpoint/2010/main" val="363657012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01155" y="2133600"/>
            <a:ext cx="4285134" cy="4480190"/>
          </a:xfrm>
          <a:prstGeom prst="rect">
            <a:avLst/>
          </a:prstGeom>
        </p:spPr>
      </p:pic>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35F8243-5514-4A26-A3D5-31818F284668}" type="datetime1">
              <a:rPr lang="en-US" smtClean="0">
                <a:solidFill>
                  <a:srgbClr val="3B6E8F">
                    <a:shade val="75000"/>
                  </a:srgbClr>
                </a:solidFill>
              </a:rPr>
              <a:pPr/>
              <a:t>4/24/2019</a:t>
            </a:fld>
            <a:endParaRPr lang="en-US">
              <a:solidFill>
                <a:srgbClr val="3B6E8F">
                  <a:shade val="75000"/>
                </a:srgbClr>
              </a:solidFill>
            </a:endParaRPr>
          </a:p>
        </p:txBody>
      </p:sp>
      <p:sp>
        <p:nvSpPr>
          <p:cNvPr id="5" name="Footer Placeholder 4"/>
          <p:cNvSpPr>
            <a:spLocks noGrp="1"/>
          </p:cNvSpPr>
          <p:nvPr>
            <p:ph type="ftr" sz="quarter" idx="11"/>
          </p:nvPr>
        </p:nvSpPr>
        <p:spPr/>
        <p:txBody>
          <a:bodyPr/>
          <a:lstStyle/>
          <a:p>
            <a:endParaRPr lang="en-US">
              <a:solidFill>
                <a:srgbClr val="3B6E8F">
                  <a:shade val="75000"/>
                </a:srgbClr>
              </a:solidFill>
            </a:endParaRPr>
          </a:p>
        </p:txBody>
      </p:sp>
      <p:sp>
        <p:nvSpPr>
          <p:cNvPr id="6" name="Slide Number Placeholder 5"/>
          <p:cNvSpPr>
            <a:spLocks noGrp="1"/>
          </p:cNvSpPr>
          <p:nvPr>
            <p:ph type="sldNum" sz="quarter" idx="12"/>
          </p:nvPr>
        </p:nvSpPr>
        <p:spPr/>
        <p:txBody>
          <a:bodyPr/>
          <a:lstStyle/>
          <a:p>
            <a:fld id="{3E13408C-DC9A-41ED-ACAF-B30576A5427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0288105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01155" y="2133600"/>
            <a:ext cx="4285134" cy="4480190"/>
          </a:xfrm>
          <a:prstGeom prst="rect">
            <a:avLst/>
          </a:prstGeom>
        </p:spPr>
      </p:pic>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86D5D54-F423-46E0-AC8B-A782A859D44D}" type="datetime1">
              <a:rPr lang="en-US" smtClean="0">
                <a:solidFill>
                  <a:srgbClr val="3B6E8F">
                    <a:shade val="75000"/>
                  </a:srgbClr>
                </a:solidFill>
              </a:rPr>
              <a:pPr/>
              <a:t>4/24/2019</a:t>
            </a:fld>
            <a:endParaRPr lang="en-US">
              <a:solidFill>
                <a:srgbClr val="3B6E8F">
                  <a:shade val="75000"/>
                </a:srgbClr>
              </a:solidFill>
            </a:endParaRPr>
          </a:p>
        </p:txBody>
      </p:sp>
      <p:sp>
        <p:nvSpPr>
          <p:cNvPr id="5" name="Footer Placeholder 4"/>
          <p:cNvSpPr>
            <a:spLocks noGrp="1"/>
          </p:cNvSpPr>
          <p:nvPr>
            <p:ph type="ftr" sz="quarter" idx="11"/>
          </p:nvPr>
        </p:nvSpPr>
        <p:spPr/>
        <p:txBody>
          <a:bodyPr/>
          <a:lstStyle/>
          <a:p>
            <a:endParaRPr lang="en-US">
              <a:solidFill>
                <a:srgbClr val="3B6E8F">
                  <a:shade val="75000"/>
                </a:srgbClr>
              </a:solidFill>
            </a:endParaRPr>
          </a:p>
        </p:txBody>
      </p:sp>
      <p:sp>
        <p:nvSpPr>
          <p:cNvPr id="6" name="Slide Number Placeholder 5"/>
          <p:cNvSpPr>
            <a:spLocks noGrp="1"/>
          </p:cNvSpPr>
          <p:nvPr>
            <p:ph type="sldNum" sz="quarter" idx="12"/>
          </p:nvPr>
        </p:nvSpPr>
        <p:spPr/>
        <p:txBody>
          <a:bodyPr/>
          <a:lstStyle/>
          <a:p>
            <a:fld id="{3E13408C-DC9A-41ED-ACAF-B30576A54277}" type="slidenum">
              <a:rPr lang="en-US" smtClean="0">
                <a:solidFill>
                  <a:prstClr val="black"/>
                </a:solidFill>
              </a:rPr>
              <a:pPr/>
              <a:t>‹#›</a:t>
            </a:fld>
            <a:endParaRPr lang="en-US">
              <a:solidFill>
                <a:prstClr val="black"/>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34200" y="5867400"/>
            <a:ext cx="1191663" cy="827611"/>
          </a:xfrm>
          <a:prstGeom prst="rect">
            <a:avLst/>
          </a:prstGeom>
        </p:spPr>
      </p:pic>
    </p:spTree>
    <p:extLst>
      <p:ext uri="{BB962C8B-B14F-4D97-AF65-F5344CB8AC3E}">
        <p14:creationId xmlns:p14="http://schemas.microsoft.com/office/powerpoint/2010/main" val="69456744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01155" y="2133600"/>
            <a:ext cx="4285134" cy="4480190"/>
          </a:xfrm>
          <a:prstGeom prst="rect">
            <a:avLst/>
          </a:prstGeom>
        </p:spPr>
      </p:pic>
      <p:sp>
        <p:nvSpPr>
          <p:cNvPr id="7" name="Straight Connector 6"/>
          <p:cNvSpPr>
            <a:spLocks noChangeShapeType="1"/>
          </p:cNvSpPr>
          <p:nvPr/>
        </p:nvSpPr>
        <p:spPr bwMode="auto">
          <a:xfrm>
            <a:off x="514350" y="40386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defTabSz="914400"/>
            <a:endParaRPr lang="en-US">
              <a:solidFill>
                <a:prstClr val="black"/>
              </a:solidFill>
            </a:endParaRPr>
          </a:p>
        </p:txBody>
      </p:sp>
      <p:sp>
        <p:nvSpPr>
          <p:cNvPr id="29" name="Title 28"/>
          <p:cNvSpPr>
            <a:spLocks noGrp="1"/>
          </p:cNvSpPr>
          <p:nvPr>
            <p:ph type="ctrTitle"/>
          </p:nvPr>
        </p:nvSpPr>
        <p:spPr>
          <a:xfrm>
            <a:off x="381000" y="3578225"/>
            <a:ext cx="8458200" cy="1222375"/>
          </a:xfrm>
        </p:spPr>
        <p:txBody>
          <a:bodyPr anchor="t"/>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381000" y="4267200"/>
            <a:ext cx="8458200" cy="1143000"/>
          </a:xfrm>
        </p:spPr>
        <p:txBody>
          <a:bodyPr anchor="t"/>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
        <p:nvSpPr>
          <p:cNvPr id="16" name="Date Placeholder 15"/>
          <p:cNvSpPr>
            <a:spLocks noGrp="1"/>
          </p:cNvSpPr>
          <p:nvPr>
            <p:ph type="dt" sz="half" idx="10"/>
          </p:nvPr>
        </p:nvSpPr>
        <p:spPr/>
        <p:txBody>
          <a:bodyPr/>
          <a:lstStyle/>
          <a:p>
            <a:fld id="{94299D99-A1FF-4151-AA49-D636F782F6BF}" type="datetime1">
              <a:rPr lang="en-US" smtClean="0">
                <a:solidFill>
                  <a:srgbClr val="3B6E8F">
                    <a:shade val="75000"/>
                  </a:srgbClr>
                </a:solidFill>
              </a:rPr>
              <a:pPr/>
              <a:t>4/24/2019</a:t>
            </a:fld>
            <a:endParaRPr lang="en-US">
              <a:solidFill>
                <a:srgbClr val="3B6E8F">
                  <a:shade val="75000"/>
                </a:srgbClr>
              </a:solidFill>
            </a:endParaRPr>
          </a:p>
        </p:txBody>
      </p:sp>
      <p:sp>
        <p:nvSpPr>
          <p:cNvPr id="2" name="Footer Placeholder 1"/>
          <p:cNvSpPr>
            <a:spLocks noGrp="1"/>
          </p:cNvSpPr>
          <p:nvPr>
            <p:ph type="ftr" sz="quarter" idx="11"/>
          </p:nvPr>
        </p:nvSpPr>
        <p:spPr/>
        <p:txBody>
          <a:bodyPr/>
          <a:lstStyle/>
          <a:p>
            <a:endParaRPr lang="en-US">
              <a:solidFill>
                <a:srgbClr val="3B6E8F">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lvl1pPr>
              <a:defRPr sz="1600" b="1">
                <a:solidFill>
                  <a:schemeClr val="tx1"/>
                </a:solidFill>
              </a:defRPr>
            </a:lvl1pPr>
          </a:lstStyle>
          <a:p>
            <a:fld id="{3E13408C-DC9A-41ED-ACAF-B30576A54277}" type="slidenum">
              <a:rPr lang="en-US" smtClean="0">
                <a:solidFill>
                  <a:prstClr val="black"/>
                </a:solidFill>
              </a:rPr>
              <a:pPr/>
              <a:t>‹#›</a:t>
            </a:fld>
            <a:endParaRPr lang="en-US" dirty="0">
              <a:solidFill>
                <a:prstClr val="black"/>
              </a:solidFill>
            </a:endParaRP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34200" y="5867400"/>
            <a:ext cx="1191663" cy="827611"/>
          </a:xfrm>
          <a:prstGeom prst="rect">
            <a:avLst/>
          </a:prstGeom>
        </p:spPr>
      </p:pic>
    </p:spTree>
    <p:extLst>
      <p:ext uri="{BB962C8B-B14F-4D97-AF65-F5344CB8AC3E}">
        <p14:creationId xmlns:p14="http://schemas.microsoft.com/office/powerpoint/2010/main" val="185337850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01155" y="2133600"/>
            <a:ext cx="4285134" cy="4480190"/>
          </a:xfrm>
          <a:prstGeom prst="rect">
            <a:avLst/>
          </a:prstGeom>
        </p:spPr>
      </p:pic>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C09C92A0-190C-455F-BBDD-97852A401F4D}" type="datetime1">
              <a:rPr lang="en-US" smtClean="0">
                <a:solidFill>
                  <a:srgbClr val="3B6E8F">
                    <a:shade val="75000"/>
                  </a:srgbClr>
                </a:solidFill>
              </a:rPr>
              <a:pPr/>
              <a:t>4/24/2019</a:t>
            </a:fld>
            <a:endParaRPr lang="en-US">
              <a:solidFill>
                <a:srgbClr val="3B6E8F">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a:solidFill>
                <a:srgbClr val="3B6E8F">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3E13408C-DC9A-41ED-ACAF-B30576A5427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1865391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81454" y="274638"/>
            <a:ext cx="7605346" cy="1143000"/>
          </a:xfrm>
        </p:spPr>
        <p:txBody>
          <a:bodyPr>
            <a:normAutofit/>
          </a:bodyPr>
          <a:lstStyle>
            <a:lvl1pPr>
              <a:defRPr sz="4000"/>
            </a:lvl1pPr>
          </a:lstStyle>
          <a:p>
            <a:r>
              <a:rPr lang="en-US"/>
              <a:t>Click to edit Master title style</a:t>
            </a:r>
          </a:p>
        </p:txBody>
      </p:sp>
      <p:sp>
        <p:nvSpPr>
          <p:cNvPr id="3" name="Content Placeholder 2"/>
          <p:cNvSpPr>
            <a:spLocks noGrp="1"/>
          </p:cNvSpPr>
          <p:nvPr>
            <p:ph idx="1"/>
          </p:nvPr>
        </p:nvSpPr>
        <p:spPr>
          <a:xfrm>
            <a:off x="1081454" y="1600200"/>
            <a:ext cx="7605346"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logo-circles-smaller.png"/>
          <p:cNvPicPr>
            <a:picLocks noChangeAspect="1"/>
          </p:cNvPicPr>
          <p:nvPr userDrawn="1"/>
        </p:nvPicPr>
        <p:blipFill>
          <a:blip r:embed="rId2" cstate="screen">
            <a:alphaModFix amt="66000"/>
            <a:extLst>
              <a:ext uri="{28A0092B-C50C-407E-A947-70E740481C1C}">
                <a14:useLocalDpi xmlns:a14="http://schemas.microsoft.com/office/drawing/2010/main"/>
              </a:ext>
            </a:extLst>
          </a:blip>
          <a:stretch>
            <a:fillRect/>
          </a:stretch>
        </p:blipFill>
        <p:spPr>
          <a:xfrm>
            <a:off x="7168779" y="4882779"/>
            <a:ext cx="1975221" cy="1975221"/>
          </a:xfrm>
          <a:prstGeom prst="rect">
            <a:avLst/>
          </a:prstGeom>
        </p:spPr>
      </p:pic>
    </p:spTree>
    <p:extLst>
      <p:ext uri="{BB962C8B-B14F-4D97-AF65-F5344CB8AC3E}">
        <p14:creationId xmlns:p14="http://schemas.microsoft.com/office/powerpoint/2010/main" val="25088289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01155" y="2133600"/>
            <a:ext cx="4285134" cy="4480190"/>
          </a:xfrm>
          <a:prstGeom prst="rect">
            <a:avLst/>
          </a:prstGeom>
        </p:spPr>
      </p:pic>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defTabSz="914400"/>
            <a:endParaRPr lang="en-US">
              <a:solidFill>
                <a:prstClr val="black"/>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4EE294A9-9256-4B41-82A9-DFDC294B9B31}" type="datetime1">
              <a:rPr lang="en-US" smtClean="0">
                <a:solidFill>
                  <a:srgbClr val="3B6E8F">
                    <a:shade val="75000"/>
                  </a:srgbClr>
                </a:solidFill>
              </a:rPr>
              <a:pPr/>
              <a:t>4/24/2019</a:t>
            </a:fld>
            <a:endParaRPr lang="en-US">
              <a:solidFill>
                <a:srgbClr val="3B6E8F">
                  <a:shade val="75000"/>
                </a:srgbClr>
              </a:solidFill>
            </a:endParaRPr>
          </a:p>
        </p:txBody>
      </p:sp>
      <p:sp>
        <p:nvSpPr>
          <p:cNvPr id="11" name="Footer Placeholder 10"/>
          <p:cNvSpPr>
            <a:spLocks noGrp="1"/>
          </p:cNvSpPr>
          <p:nvPr>
            <p:ph type="ftr" sz="quarter" idx="11"/>
          </p:nvPr>
        </p:nvSpPr>
        <p:spPr/>
        <p:txBody>
          <a:bodyPr/>
          <a:lstStyle/>
          <a:p>
            <a:endParaRPr lang="en-US">
              <a:solidFill>
                <a:srgbClr val="3B6E8F">
                  <a:shade val="75000"/>
                </a:srgbClr>
              </a:solidFill>
            </a:endParaRPr>
          </a:p>
        </p:txBody>
      </p:sp>
      <p:sp>
        <p:nvSpPr>
          <p:cNvPr id="16" name="Slide Number Placeholder 15"/>
          <p:cNvSpPr>
            <a:spLocks noGrp="1"/>
          </p:cNvSpPr>
          <p:nvPr>
            <p:ph type="sldNum" sz="quarter" idx="12"/>
          </p:nvPr>
        </p:nvSpPr>
        <p:spPr/>
        <p:txBody>
          <a:bodyPr/>
          <a:lstStyle/>
          <a:p>
            <a:fld id="{3E13408C-DC9A-41ED-ACAF-B30576A54277}" type="slidenum">
              <a:rPr lang="en-US" smtClean="0">
                <a:solidFill>
                  <a:prstClr val="black"/>
                </a:solidFill>
              </a:rPr>
              <a:pPr/>
              <a:t>‹#›</a:t>
            </a:fld>
            <a:endParaRPr lang="en-US">
              <a:solidFill>
                <a:prstClr val="black"/>
              </a:solidFill>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161320570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01155" y="2133600"/>
            <a:ext cx="4285134" cy="4480190"/>
          </a:xfrm>
          <a:prstGeom prst="rect">
            <a:avLst/>
          </a:prstGeom>
        </p:spPr>
      </p:pic>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C0D1A937-5F2B-480E-AD31-A276BC8308AF}" type="datetime1">
              <a:rPr lang="en-US" smtClean="0">
                <a:solidFill>
                  <a:srgbClr val="3B6E8F">
                    <a:shade val="75000"/>
                  </a:srgbClr>
                </a:solidFill>
              </a:rPr>
              <a:pPr/>
              <a:t>4/24/2019</a:t>
            </a:fld>
            <a:endParaRPr lang="en-US">
              <a:solidFill>
                <a:srgbClr val="3B6E8F">
                  <a:shade val="75000"/>
                </a:srgbClr>
              </a:solidFill>
            </a:endParaRPr>
          </a:p>
        </p:txBody>
      </p:sp>
      <p:sp>
        <p:nvSpPr>
          <p:cNvPr id="10" name="Footer Placeholder 9"/>
          <p:cNvSpPr>
            <a:spLocks noGrp="1"/>
          </p:cNvSpPr>
          <p:nvPr>
            <p:ph type="ftr" sz="quarter" idx="11"/>
          </p:nvPr>
        </p:nvSpPr>
        <p:spPr/>
        <p:txBody>
          <a:bodyPr/>
          <a:lstStyle/>
          <a:p>
            <a:endParaRPr lang="en-US">
              <a:solidFill>
                <a:srgbClr val="3B6E8F">
                  <a:shade val="75000"/>
                </a:srgbClr>
              </a:solidFill>
            </a:endParaRPr>
          </a:p>
        </p:txBody>
      </p:sp>
      <p:sp>
        <p:nvSpPr>
          <p:cNvPr id="31" name="Slide Number Placeholder 30"/>
          <p:cNvSpPr>
            <a:spLocks noGrp="1"/>
          </p:cNvSpPr>
          <p:nvPr>
            <p:ph type="sldNum" sz="quarter" idx="12"/>
          </p:nvPr>
        </p:nvSpPr>
        <p:spPr/>
        <p:txBody>
          <a:bodyPr/>
          <a:lstStyle/>
          <a:p>
            <a:fld id="{3E13408C-DC9A-41ED-ACAF-B30576A5427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09819009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01155" y="2133600"/>
            <a:ext cx="4285134" cy="4480190"/>
          </a:xfrm>
          <a:prstGeom prst="rect">
            <a:avLst/>
          </a:prstGeom>
        </p:spPr>
      </p:pic>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B309A70D-56B6-474C-BF4D-85E7DD7B669A}" type="datetime1">
              <a:rPr lang="en-US" smtClean="0">
                <a:solidFill>
                  <a:srgbClr val="3B6E8F">
                    <a:shade val="75000"/>
                  </a:srgbClr>
                </a:solidFill>
              </a:rPr>
              <a:pPr/>
              <a:t>4/24/2019</a:t>
            </a:fld>
            <a:endParaRPr lang="en-US">
              <a:solidFill>
                <a:srgbClr val="3B6E8F">
                  <a:shade val="75000"/>
                </a:srgbClr>
              </a:solidFill>
            </a:endParaRPr>
          </a:p>
        </p:txBody>
      </p:sp>
      <p:sp>
        <p:nvSpPr>
          <p:cNvPr id="6" name="Footer Placeholder 5"/>
          <p:cNvSpPr>
            <a:spLocks noGrp="1"/>
          </p:cNvSpPr>
          <p:nvPr>
            <p:ph type="ftr" sz="quarter" idx="11"/>
          </p:nvPr>
        </p:nvSpPr>
        <p:spPr/>
        <p:txBody>
          <a:bodyPr/>
          <a:lstStyle/>
          <a:p>
            <a:endParaRPr lang="en-US">
              <a:solidFill>
                <a:srgbClr val="3B6E8F">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3E13408C-DC9A-41ED-ACAF-B30576A54277}" type="slidenum">
              <a:rPr lang="en-US" smtClean="0">
                <a:solidFill>
                  <a:prstClr val="black"/>
                </a:solidFill>
              </a:rPr>
              <a:pPr/>
              <a:t>‹#›</a:t>
            </a:fld>
            <a:endParaRPr lang="en-US">
              <a:solidFill>
                <a:prstClr val="black"/>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defTabSz="914400"/>
            <a:endParaRPr lang="en-US">
              <a:solidFill>
                <a:prstClr val="black"/>
              </a:solidFill>
            </a:endParaRPr>
          </a:p>
        </p:txBody>
      </p:sp>
    </p:spTree>
    <p:extLst>
      <p:ext uri="{BB962C8B-B14F-4D97-AF65-F5344CB8AC3E}">
        <p14:creationId xmlns:p14="http://schemas.microsoft.com/office/powerpoint/2010/main" val="16437075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01155" y="2133600"/>
            <a:ext cx="4285134" cy="4480190"/>
          </a:xfrm>
          <a:prstGeom prst="rect">
            <a:avLst/>
          </a:prstGeom>
        </p:spPr>
      </p:pic>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E4577EF1-7D4D-4D23-BB01-5380ACCBD9D5}" type="datetime1">
              <a:rPr lang="en-US" smtClean="0">
                <a:solidFill>
                  <a:srgbClr val="3B6E8F">
                    <a:shade val="75000"/>
                  </a:srgbClr>
                </a:solidFill>
              </a:rPr>
              <a:pPr/>
              <a:t>4/24/2019</a:t>
            </a:fld>
            <a:endParaRPr lang="en-US">
              <a:solidFill>
                <a:srgbClr val="3B6E8F">
                  <a:shade val="75000"/>
                </a:srgbClr>
              </a:solidFill>
            </a:endParaRPr>
          </a:p>
        </p:txBody>
      </p:sp>
      <p:sp>
        <p:nvSpPr>
          <p:cNvPr id="21" name="Footer Placeholder 20"/>
          <p:cNvSpPr>
            <a:spLocks noGrp="1"/>
          </p:cNvSpPr>
          <p:nvPr>
            <p:ph type="ftr" sz="quarter" idx="11"/>
          </p:nvPr>
        </p:nvSpPr>
        <p:spPr/>
        <p:txBody>
          <a:bodyPr/>
          <a:lstStyle/>
          <a:p>
            <a:endParaRPr lang="en-US">
              <a:solidFill>
                <a:srgbClr val="3B6E8F">
                  <a:shade val="75000"/>
                </a:srgbClr>
              </a:solidFill>
            </a:endParaRPr>
          </a:p>
        </p:txBody>
      </p:sp>
      <p:sp>
        <p:nvSpPr>
          <p:cNvPr id="6" name="Slide Number Placeholder 5"/>
          <p:cNvSpPr>
            <a:spLocks noGrp="1"/>
          </p:cNvSpPr>
          <p:nvPr>
            <p:ph type="sldNum" sz="quarter" idx="12"/>
          </p:nvPr>
        </p:nvSpPr>
        <p:spPr/>
        <p:txBody>
          <a:bodyPr/>
          <a:lstStyle/>
          <a:p>
            <a:fld id="{3E13408C-DC9A-41ED-ACAF-B30576A5427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92755378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01155" y="2133600"/>
            <a:ext cx="4285134" cy="4480190"/>
          </a:xfrm>
          <a:prstGeom prst="rect">
            <a:avLst/>
          </a:prstGeom>
        </p:spPr>
      </p:pic>
      <p:sp>
        <p:nvSpPr>
          <p:cNvPr id="3" name="Date Placeholder 2"/>
          <p:cNvSpPr>
            <a:spLocks noGrp="1"/>
          </p:cNvSpPr>
          <p:nvPr>
            <p:ph type="dt" sz="half" idx="10"/>
          </p:nvPr>
        </p:nvSpPr>
        <p:spPr/>
        <p:txBody>
          <a:bodyPr/>
          <a:lstStyle/>
          <a:p>
            <a:fld id="{E0ADD6C3-4B59-41A5-B843-ABDD411142B5}" type="datetime1">
              <a:rPr lang="en-US" smtClean="0">
                <a:solidFill>
                  <a:srgbClr val="3B6E8F">
                    <a:shade val="75000"/>
                  </a:srgbClr>
                </a:solidFill>
              </a:rPr>
              <a:pPr/>
              <a:t>4/24/2019</a:t>
            </a:fld>
            <a:endParaRPr lang="en-US">
              <a:solidFill>
                <a:srgbClr val="3B6E8F">
                  <a:shade val="75000"/>
                </a:srgbClr>
              </a:solidFill>
            </a:endParaRPr>
          </a:p>
        </p:txBody>
      </p:sp>
      <p:sp>
        <p:nvSpPr>
          <p:cNvPr id="24" name="Footer Placeholder 23"/>
          <p:cNvSpPr>
            <a:spLocks noGrp="1"/>
          </p:cNvSpPr>
          <p:nvPr>
            <p:ph type="ftr" sz="quarter" idx="11"/>
          </p:nvPr>
        </p:nvSpPr>
        <p:spPr/>
        <p:txBody>
          <a:bodyPr/>
          <a:lstStyle/>
          <a:p>
            <a:endParaRPr lang="en-US">
              <a:solidFill>
                <a:srgbClr val="3B6E8F">
                  <a:shade val="75000"/>
                </a:srgbClr>
              </a:solidFill>
            </a:endParaRPr>
          </a:p>
        </p:txBody>
      </p:sp>
      <p:sp>
        <p:nvSpPr>
          <p:cNvPr id="7" name="Slide Number Placeholder 6"/>
          <p:cNvSpPr>
            <a:spLocks noGrp="1"/>
          </p:cNvSpPr>
          <p:nvPr>
            <p:ph type="sldNum" sz="quarter" idx="12"/>
          </p:nvPr>
        </p:nvSpPr>
        <p:spPr/>
        <p:txBody>
          <a:bodyPr/>
          <a:lstStyle/>
          <a:p>
            <a:fld id="{3E13408C-DC9A-41ED-ACAF-B30576A54277}" type="slidenum">
              <a:rPr lang="en-US" smtClean="0">
                <a:solidFill>
                  <a:prstClr val="black"/>
                </a:solidFill>
              </a:rPr>
              <a:pPr/>
              <a:t>‹#›</a:t>
            </a:fld>
            <a:endParaRPr lang="en-US">
              <a:solidFill>
                <a:prstClr val="black"/>
              </a:solidFill>
            </a:endParaRP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34200" y="5867400"/>
            <a:ext cx="1191663" cy="827611"/>
          </a:xfrm>
          <a:prstGeom prst="rect">
            <a:avLst/>
          </a:prstGeom>
        </p:spPr>
      </p:pic>
    </p:spTree>
    <p:extLst>
      <p:ext uri="{BB962C8B-B14F-4D97-AF65-F5344CB8AC3E}">
        <p14:creationId xmlns:p14="http://schemas.microsoft.com/office/powerpoint/2010/main" val="147423558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01155" y="2133600"/>
            <a:ext cx="4285134" cy="4480190"/>
          </a:xfrm>
          <a:prstGeom prst="rect">
            <a:avLst/>
          </a:prstGeom>
        </p:spPr>
      </p:pic>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defTabSz="914400"/>
            <a:endParaRPr lang="en-US">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B1C41B91-DC92-4482-B25E-6DA00E9CC2CD}" type="datetime1">
              <a:rPr lang="en-US" smtClean="0">
                <a:solidFill>
                  <a:srgbClr val="3B6E8F">
                    <a:shade val="75000"/>
                  </a:srgbClr>
                </a:solidFill>
              </a:rPr>
              <a:pPr/>
              <a:t>4/24/2019</a:t>
            </a:fld>
            <a:endParaRPr lang="en-US">
              <a:solidFill>
                <a:srgbClr val="3B6E8F">
                  <a:shade val="75000"/>
                </a:srgbClr>
              </a:solidFill>
            </a:endParaRPr>
          </a:p>
        </p:txBody>
      </p:sp>
      <p:sp>
        <p:nvSpPr>
          <p:cNvPr id="29" name="Footer Placeholder 28"/>
          <p:cNvSpPr>
            <a:spLocks noGrp="1"/>
          </p:cNvSpPr>
          <p:nvPr>
            <p:ph type="ftr" sz="quarter" idx="11"/>
          </p:nvPr>
        </p:nvSpPr>
        <p:spPr/>
        <p:txBody>
          <a:bodyPr/>
          <a:lstStyle/>
          <a:p>
            <a:endParaRPr lang="en-US">
              <a:solidFill>
                <a:srgbClr val="3B6E8F">
                  <a:shade val="75000"/>
                </a:srgbClr>
              </a:solidFill>
            </a:endParaRPr>
          </a:p>
        </p:txBody>
      </p:sp>
      <p:sp>
        <p:nvSpPr>
          <p:cNvPr id="7" name="Slide Number Placeholder 6"/>
          <p:cNvSpPr>
            <a:spLocks noGrp="1"/>
          </p:cNvSpPr>
          <p:nvPr>
            <p:ph type="sldNum" sz="quarter" idx="12"/>
          </p:nvPr>
        </p:nvSpPr>
        <p:spPr/>
        <p:txBody>
          <a:bodyPr/>
          <a:lstStyle/>
          <a:p>
            <a:fld id="{3E13408C-DC9A-41ED-ACAF-B30576A54277}" type="slidenum">
              <a:rPr lang="en-US" smtClean="0">
                <a:solidFill>
                  <a:prstClr val="black"/>
                </a:solidFill>
              </a:rPr>
              <a:pPr/>
              <a:t>‹#›</a:t>
            </a:fld>
            <a:endParaRPr lang="en-US">
              <a:solidFill>
                <a:prstClr val="black"/>
              </a:solidFill>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34200" y="5867400"/>
            <a:ext cx="1191663" cy="827611"/>
          </a:xfrm>
          <a:prstGeom prst="rect">
            <a:avLst/>
          </a:prstGeom>
        </p:spPr>
      </p:pic>
    </p:spTree>
    <p:extLst>
      <p:ext uri="{BB962C8B-B14F-4D97-AF65-F5344CB8AC3E}">
        <p14:creationId xmlns:p14="http://schemas.microsoft.com/office/powerpoint/2010/main" val="95936578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01155" y="2133600"/>
            <a:ext cx="4285134" cy="4480190"/>
          </a:xfrm>
          <a:prstGeom prst="rect">
            <a:avLst/>
          </a:prstGeom>
        </p:spPr>
      </p:pic>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5CE39C77-3044-4585-928F-65AF0A9738B8}" type="datetime1">
              <a:rPr lang="en-US" smtClean="0">
                <a:solidFill>
                  <a:srgbClr val="3B6E8F">
                    <a:shade val="75000"/>
                  </a:srgbClr>
                </a:solidFill>
              </a:rPr>
              <a:pPr/>
              <a:t>4/24/2019</a:t>
            </a:fld>
            <a:endParaRPr lang="en-US">
              <a:solidFill>
                <a:srgbClr val="3B6E8F">
                  <a:shade val="75000"/>
                </a:srgbClr>
              </a:solidFill>
            </a:endParaRPr>
          </a:p>
        </p:txBody>
      </p:sp>
      <p:sp>
        <p:nvSpPr>
          <p:cNvPr id="5" name="Footer Placeholder 4"/>
          <p:cNvSpPr>
            <a:spLocks noGrp="1"/>
          </p:cNvSpPr>
          <p:nvPr>
            <p:ph type="ftr" sz="quarter" idx="11"/>
          </p:nvPr>
        </p:nvSpPr>
        <p:spPr/>
        <p:txBody>
          <a:bodyPr/>
          <a:lstStyle/>
          <a:p>
            <a:endParaRPr lang="en-US">
              <a:solidFill>
                <a:srgbClr val="3B6E8F">
                  <a:shade val="75000"/>
                </a:srgbClr>
              </a:solidFill>
            </a:endParaRPr>
          </a:p>
        </p:txBody>
      </p:sp>
      <p:sp>
        <p:nvSpPr>
          <p:cNvPr id="31" name="Slide Number Placeholder 30"/>
          <p:cNvSpPr>
            <a:spLocks noGrp="1"/>
          </p:cNvSpPr>
          <p:nvPr>
            <p:ph type="sldNum" sz="quarter" idx="12"/>
          </p:nvPr>
        </p:nvSpPr>
        <p:spPr/>
        <p:txBody>
          <a:bodyPr/>
          <a:lstStyle/>
          <a:p>
            <a:fld id="{3E13408C-DC9A-41ED-ACAF-B30576A54277}" type="slidenum">
              <a:rPr lang="en-US" smtClean="0">
                <a:solidFill>
                  <a:prstClr val="black"/>
                </a:solidFill>
              </a:rPr>
              <a:pPr/>
              <a:t>‹#›</a:t>
            </a:fld>
            <a:endParaRPr lang="en-US">
              <a:solidFill>
                <a:prstClr val="black"/>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34200" y="5867400"/>
            <a:ext cx="1191663" cy="827611"/>
          </a:xfrm>
          <a:prstGeom prst="rect">
            <a:avLst/>
          </a:prstGeom>
        </p:spPr>
      </p:pic>
    </p:spTree>
    <p:extLst>
      <p:ext uri="{BB962C8B-B14F-4D97-AF65-F5344CB8AC3E}">
        <p14:creationId xmlns:p14="http://schemas.microsoft.com/office/powerpoint/2010/main" val="82146569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01155" y="2133600"/>
            <a:ext cx="4285134" cy="4480190"/>
          </a:xfrm>
          <a:prstGeom prst="rect">
            <a:avLst/>
          </a:prstGeom>
        </p:spPr>
      </p:pic>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35F8243-5514-4A26-A3D5-31818F284668}" type="datetime1">
              <a:rPr lang="en-US" smtClean="0">
                <a:solidFill>
                  <a:srgbClr val="3B6E8F">
                    <a:shade val="75000"/>
                  </a:srgbClr>
                </a:solidFill>
              </a:rPr>
              <a:pPr/>
              <a:t>4/24/2019</a:t>
            </a:fld>
            <a:endParaRPr lang="en-US">
              <a:solidFill>
                <a:srgbClr val="3B6E8F">
                  <a:shade val="75000"/>
                </a:srgbClr>
              </a:solidFill>
            </a:endParaRPr>
          </a:p>
        </p:txBody>
      </p:sp>
      <p:sp>
        <p:nvSpPr>
          <p:cNvPr id="5" name="Footer Placeholder 4"/>
          <p:cNvSpPr>
            <a:spLocks noGrp="1"/>
          </p:cNvSpPr>
          <p:nvPr>
            <p:ph type="ftr" sz="quarter" idx="11"/>
          </p:nvPr>
        </p:nvSpPr>
        <p:spPr/>
        <p:txBody>
          <a:bodyPr/>
          <a:lstStyle/>
          <a:p>
            <a:endParaRPr lang="en-US">
              <a:solidFill>
                <a:srgbClr val="3B6E8F">
                  <a:shade val="75000"/>
                </a:srgbClr>
              </a:solidFill>
            </a:endParaRPr>
          </a:p>
        </p:txBody>
      </p:sp>
      <p:sp>
        <p:nvSpPr>
          <p:cNvPr id="6" name="Slide Number Placeholder 5"/>
          <p:cNvSpPr>
            <a:spLocks noGrp="1"/>
          </p:cNvSpPr>
          <p:nvPr>
            <p:ph type="sldNum" sz="quarter" idx="12"/>
          </p:nvPr>
        </p:nvSpPr>
        <p:spPr/>
        <p:txBody>
          <a:bodyPr/>
          <a:lstStyle/>
          <a:p>
            <a:fld id="{3E13408C-DC9A-41ED-ACAF-B30576A5427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4623712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01155" y="2133600"/>
            <a:ext cx="4285134" cy="4480190"/>
          </a:xfrm>
          <a:prstGeom prst="rect">
            <a:avLst/>
          </a:prstGeom>
        </p:spPr>
      </p:pic>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86D5D54-F423-46E0-AC8B-A782A859D44D}" type="datetime1">
              <a:rPr lang="en-US" smtClean="0">
                <a:solidFill>
                  <a:srgbClr val="3B6E8F">
                    <a:shade val="75000"/>
                  </a:srgbClr>
                </a:solidFill>
              </a:rPr>
              <a:pPr/>
              <a:t>4/24/2019</a:t>
            </a:fld>
            <a:endParaRPr lang="en-US">
              <a:solidFill>
                <a:srgbClr val="3B6E8F">
                  <a:shade val="75000"/>
                </a:srgbClr>
              </a:solidFill>
            </a:endParaRPr>
          </a:p>
        </p:txBody>
      </p:sp>
      <p:sp>
        <p:nvSpPr>
          <p:cNvPr id="5" name="Footer Placeholder 4"/>
          <p:cNvSpPr>
            <a:spLocks noGrp="1"/>
          </p:cNvSpPr>
          <p:nvPr>
            <p:ph type="ftr" sz="quarter" idx="11"/>
          </p:nvPr>
        </p:nvSpPr>
        <p:spPr/>
        <p:txBody>
          <a:bodyPr/>
          <a:lstStyle/>
          <a:p>
            <a:endParaRPr lang="en-US">
              <a:solidFill>
                <a:srgbClr val="3B6E8F">
                  <a:shade val="75000"/>
                </a:srgbClr>
              </a:solidFill>
            </a:endParaRPr>
          </a:p>
        </p:txBody>
      </p:sp>
      <p:sp>
        <p:nvSpPr>
          <p:cNvPr id="6" name="Slide Number Placeholder 5"/>
          <p:cNvSpPr>
            <a:spLocks noGrp="1"/>
          </p:cNvSpPr>
          <p:nvPr>
            <p:ph type="sldNum" sz="quarter" idx="12"/>
          </p:nvPr>
        </p:nvSpPr>
        <p:spPr/>
        <p:txBody>
          <a:bodyPr/>
          <a:lstStyle/>
          <a:p>
            <a:fld id="{3E13408C-DC9A-41ED-ACAF-B30576A54277}" type="slidenum">
              <a:rPr lang="en-US" smtClean="0">
                <a:solidFill>
                  <a:prstClr val="black"/>
                </a:solidFill>
              </a:rPr>
              <a:pPr/>
              <a:t>‹#›</a:t>
            </a:fld>
            <a:endParaRPr lang="en-US">
              <a:solidFill>
                <a:prstClr val="black"/>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34200" y="5867400"/>
            <a:ext cx="1191663" cy="827611"/>
          </a:xfrm>
          <a:prstGeom prst="rect">
            <a:avLst/>
          </a:prstGeom>
        </p:spPr>
      </p:pic>
    </p:spTree>
    <p:extLst>
      <p:ext uri="{BB962C8B-B14F-4D97-AF65-F5344CB8AC3E}">
        <p14:creationId xmlns:p14="http://schemas.microsoft.com/office/powerpoint/2010/main" val="187457090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904861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25414" y="274638"/>
            <a:ext cx="6875586" cy="1143000"/>
          </a:xfrm>
        </p:spPr>
        <p:txBody>
          <a:bodyPr>
            <a:noAutofit/>
          </a:bodyPr>
          <a:lstStyle>
            <a:lvl1pPr>
              <a:defRPr sz="3600"/>
            </a:lvl1pPr>
          </a:lstStyle>
          <a:p>
            <a:r>
              <a:rPr lang="en-US" dirty="0"/>
              <a:t>Click to edit Master title style</a:t>
            </a:r>
          </a:p>
        </p:txBody>
      </p:sp>
      <p:sp>
        <p:nvSpPr>
          <p:cNvPr id="3" name="Content Placeholder 2"/>
          <p:cNvSpPr>
            <a:spLocks noGrp="1"/>
          </p:cNvSpPr>
          <p:nvPr>
            <p:ph sz="half" idx="1"/>
          </p:nvPr>
        </p:nvSpPr>
        <p:spPr>
          <a:xfrm>
            <a:off x="1125414" y="1600200"/>
            <a:ext cx="337038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352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logo-circles-smaller.png"/>
          <p:cNvPicPr>
            <a:picLocks noChangeAspect="1"/>
          </p:cNvPicPr>
          <p:nvPr userDrawn="1"/>
        </p:nvPicPr>
        <p:blipFill>
          <a:blip r:embed="rId2" cstate="screen">
            <a:alphaModFix amt="66000"/>
            <a:extLst>
              <a:ext uri="{28A0092B-C50C-407E-A947-70E740481C1C}">
                <a14:useLocalDpi xmlns:a14="http://schemas.microsoft.com/office/drawing/2010/main"/>
              </a:ext>
            </a:extLst>
          </a:blip>
          <a:stretch>
            <a:fillRect/>
          </a:stretch>
        </p:blipFill>
        <p:spPr>
          <a:xfrm>
            <a:off x="7168779" y="4882779"/>
            <a:ext cx="1975221" cy="1975221"/>
          </a:xfrm>
          <a:prstGeom prst="rect">
            <a:avLst/>
          </a:prstGeom>
        </p:spPr>
      </p:pic>
    </p:spTree>
    <p:extLst>
      <p:ext uri="{BB962C8B-B14F-4D97-AF65-F5344CB8AC3E}">
        <p14:creationId xmlns:p14="http://schemas.microsoft.com/office/powerpoint/2010/main" val="3066585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0"/>
            <a:ext cx="9144000" cy="3048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8" name="Rectangle 7"/>
          <p:cNvSpPr/>
          <p:nvPr userDrawn="1"/>
        </p:nvSpPr>
        <p:spPr>
          <a:xfrm>
            <a:off x="0" y="6553200"/>
            <a:ext cx="9144000" cy="3048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25290933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4_Title and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18272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alphaModFix amt="15000"/>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626078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solidFill>
            <a:schemeClr val="bg1">
              <a:alpha val="25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393801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3_Title and Content">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solidFill>
            <a:schemeClr val="bg1">
              <a:alpha val="25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82147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accent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6120255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3733799"/>
            <a:ext cx="7772400" cy="1362075"/>
          </a:xfrm>
        </p:spPr>
        <p:txBody>
          <a:bodyPr anchor="b"/>
          <a:lstStyle>
            <a:lvl1pPr algn="l">
              <a:defRPr sz="4000" b="1" cap="all">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685800" y="5105400"/>
            <a:ext cx="7772400" cy="990600"/>
          </a:xfrm>
        </p:spPr>
        <p:txBody>
          <a:bodyPr anchor="t"/>
          <a:lstStyle>
            <a:lvl1pPr marL="0" indent="0">
              <a:buNone/>
              <a:defRPr sz="2000">
                <a:solidFill>
                  <a:schemeClr val="accent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7169763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4_Section Header">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3733799"/>
            <a:ext cx="7772400" cy="1362075"/>
          </a:xfrm>
        </p:spPr>
        <p:txBody>
          <a:bodyPr anchor="b"/>
          <a:lstStyle>
            <a:lvl1pPr algn="l">
              <a:defRPr sz="4000" b="1" cap="all">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685800" y="5105400"/>
            <a:ext cx="7772400" cy="990600"/>
          </a:xfrm>
        </p:spPr>
        <p:txBody>
          <a:bodyPr anchor="t"/>
          <a:lstStyle>
            <a:lvl1pPr marL="0" indent="0">
              <a:buNone/>
              <a:defRPr sz="2000">
                <a:solidFill>
                  <a:schemeClr val="accent6">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2975020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2_Section Header">
    <p:bg>
      <p:bgPr>
        <a:solidFill>
          <a:srgbClr val="B14D9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3733799"/>
            <a:ext cx="7772400" cy="1362075"/>
          </a:xfrm>
        </p:spPr>
        <p:txBody>
          <a:bodyPr anchor="b"/>
          <a:lstStyle>
            <a:lvl1pPr algn="l">
              <a:defRPr sz="4000" b="1" cap="all">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685800" y="5105400"/>
            <a:ext cx="7772400" cy="990600"/>
          </a:xfrm>
        </p:spPr>
        <p:txBody>
          <a:bodyPr anchor="t"/>
          <a:lstStyle>
            <a:lvl1pPr marL="0" indent="0">
              <a:buNone/>
              <a:defRPr sz="2000">
                <a:solidFill>
                  <a:srgbClr val="DEB4D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4645591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3_Section Header">
    <p:bg>
      <p:bgPr>
        <a:solidFill>
          <a:srgbClr val="73CAD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3733799"/>
            <a:ext cx="7772400" cy="1362075"/>
          </a:xfrm>
        </p:spPr>
        <p:txBody>
          <a:bodyPr anchor="b"/>
          <a:lstStyle>
            <a:lvl1pPr algn="l">
              <a:defRPr sz="4000" b="1" cap="all">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685800" y="5105400"/>
            <a:ext cx="7772400" cy="990600"/>
          </a:xfrm>
        </p:spPr>
        <p:txBody>
          <a:bodyPr anchor="t"/>
          <a:lstStyle>
            <a:lvl1pPr marL="0" indent="0">
              <a:buNone/>
              <a:defRPr sz="2000">
                <a:solidFill>
                  <a:srgbClr val="26879E"/>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329389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67154" y="274638"/>
            <a:ext cx="7719646" cy="1143000"/>
          </a:xfrm>
        </p:spPr>
        <p:txBody>
          <a:bodyPr>
            <a:normAutofit/>
          </a:bodyPr>
          <a:lstStyle>
            <a:lvl1pPr>
              <a:defRPr sz="4000"/>
            </a:lvl1pPr>
          </a:lstStyle>
          <a:p>
            <a:r>
              <a:rPr lang="en-US"/>
              <a:t>Click to edit Master title style</a:t>
            </a:r>
          </a:p>
        </p:txBody>
      </p:sp>
      <p:sp>
        <p:nvSpPr>
          <p:cNvPr id="3" name="Text Placeholder 2"/>
          <p:cNvSpPr>
            <a:spLocks noGrp="1"/>
          </p:cNvSpPr>
          <p:nvPr>
            <p:ph type="body" idx="1"/>
          </p:nvPr>
        </p:nvSpPr>
        <p:spPr>
          <a:xfrm>
            <a:off x="967154" y="1535113"/>
            <a:ext cx="353023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967154" y="2174875"/>
            <a:ext cx="353023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descr="logo-circles-smaller.png"/>
          <p:cNvPicPr>
            <a:picLocks noChangeAspect="1"/>
          </p:cNvPicPr>
          <p:nvPr userDrawn="1"/>
        </p:nvPicPr>
        <p:blipFill>
          <a:blip r:embed="rId2" cstate="screen">
            <a:alphaModFix amt="66000"/>
            <a:extLst>
              <a:ext uri="{28A0092B-C50C-407E-A947-70E740481C1C}">
                <a14:useLocalDpi xmlns:a14="http://schemas.microsoft.com/office/drawing/2010/main"/>
              </a:ext>
            </a:extLst>
          </a:blip>
          <a:stretch>
            <a:fillRect/>
          </a:stretch>
        </p:blipFill>
        <p:spPr>
          <a:xfrm>
            <a:off x="7168779" y="4882779"/>
            <a:ext cx="1975221" cy="1975221"/>
          </a:xfrm>
          <a:prstGeom prst="rect">
            <a:avLst/>
          </a:prstGeom>
        </p:spPr>
      </p:pic>
    </p:spTree>
    <p:extLst>
      <p:ext uri="{BB962C8B-B14F-4D97-AF65-F5344CB8AC3E}">
        <p14:creationId xmlns:p14="http://schemas.microsoft.com/office/powerpoint/2010/main" val="17637213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0"/>
            <a:ext cx="9144000" cy="3048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9" name="Rectangle 8"/>
          <p:cNvSpPr/>
          <p:nvPr userDrawn="1"/>
        </p:nvSpPr>
        <p:spPr>
          <a:xfrm>
            <a:off x="0" y="6553200"/>
            <a:ext cx="9144000" cy="3048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42123339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74838"/>
            <a:ext cx="4040188" cy="639762"/>
          </a:xfrm>
        </p:spPr>
        <p:txBody>
          <a:bodyPr anchor="b">
            <a:no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514599"/>
            <a:ext cx="4040188" cy="3611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874838"/>
            <a:ext cx="4041775" cy="639762"/>
          </a:xfrm>
        </p:spPr>
        <p:txBody>
          <a:bodyPr anchor="b">
            <a:no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514599"/>
            <a:ext cx="4041775" cy="3611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0" y="0"/>
            <a:ext cx="9144000" cy="3048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1" name="Rectangle 10"/>
          <p:cNvSpPr/>
          <p:nvPr userDrawn="1"/>
        </p:nvSpPr>
        <p:spPr>
          <a:xfrm>
            <a:off x="0" y="6553200"/>
            <a:ext cx="9144000" cy="3048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25514151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Comparison">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Autofit/>
          </a:bodyPr>
          <a:lstStyle>
            <a:lvl1pPr>
              <a:defRPr sz="4000" b="1">
                <a:solidFill>
                  <a:schemeClr val="bg1"/>
                </a:solidFill>
              </a:defRPr>
            </a:lvl1pPr>
          </a:lstStyle>
          <a:p>
            <a:r>
              <a:rPr lang="en-US" dirty="0"/>
              <a:t>Click to edit Master title style</a:t>
            </a:r>
          </a:p>
        </p:txBody>
      </p:sp>
      <p:sp>
        <p:nvSpPr>
          <p:cNvPr id="4" name="Content Placeholder 3"/>
          <p:cNvSpPr>
            <a:spLocks noGrp="1"/>
          </p:cNvSpPr>
          <p:nvPr>
            <p:ph sz="half" idx="2"/>
          </p:nvPr>
        </p:nvSpPr>
        <p:spPr>
          <a:xfrm>
            <a:off x="457200" y="1676400"/>
            <a:ext cx="4040188" cy="4449763"/>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4645025" y="1676400"/>
            <a:ext cx="4041775" cy="4449763"/>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090385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Comparison">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Autofit/>
          </a:bodyPr>
          <a:lstStyle>
            <a:lvl1pPr>
              <a:defRPr sz="4000" b="1">
                <a:solidFill>
                  <a:schemeClr val="bg1"/>
                </a:solidFill>
              </a:defRPr>
            </a:lvl1pPr>
          </a:lstStyle>
          <a:p>
            <a:r>
              <a:rPr lang="en-US" dirty="0"/>
              <a:t>Click to edit Master title style</a:t>
            </a:r>
          </a:p>
        </p:txBody>
      </p:sp>
      <p:sp>
        <p:nvSpPr>
          <p:cNvPr id="4" name="Content Placeholder 3"/>
          <p:cNvSpPr>
            <a:spLocks noGrp="1"/>
          </p:cNvSpPr>
          <p:nvPr>
            <p:ph sz="half" idx="2"/>
          </p:nvPr>
        </p:nvSpPr>
        <p:spPr>
          <a:xfrm>
            <a:off x="457200" y="1676400"/>
            <a:ext cx="4040188" cy="4449763"/>
          </a:xfrm>
        </p:spPr>
        <p:txBody>
          <a:bodyPr/>
          <a:lstStyle>
            <a:lvl1pPr>
              <a:buClr>
                <a:schemeClr val="accent3"/>
              </a:buClr>
              <a:defRPr sz="2400">
                <a:solidFill>
                  <a:schemeClr val="bg1"/>
                </a:solidFill>
              </a:defRPr>
            </a:lvl1pPr>
            <a:lvl2pPr>
              <a:buClr>
                <a:schemeClr val="accent3"/>
              </a:buClr>
              <a:defRPr sz="2000">
                <a:solidFill>
                  <a:schemeClr val="bg1"/>
                </a:solidFill>
              </a:defRPr>
            </a:lvl2pPr>
            <a:lvl3pPr>
              <a:buClr>
                <a:schemeClr val="accent3"/>
              </a:buClr>
              <a:defRPr sz="1800">
                <a:solidFill>
                  <a:schemeClr val="bg1"/>
                </a:solidFill>
              </a:defRPr>
            </a:lvl3pPr>
            <a:lvl4pPr>
              <a:buClr>
                <a:schemeClr val="accent3"/>
              </a:buClr>
              <a:defRPr sz="1600">
                <a:solidFill>
                  <a:schemeClr val="bg1"/>
                </a:solidFill>
              </a:defRPr>
            </a:lvl4pPr>
            <a:lvl5pPr>
              <a:buClr>
                <a:schemeClr val="accent3"/>
              </a:buCl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4645025" y="1676400"/>
            <a:ext cx="4041775" cy="4449763"/>
          </a:xfrm>
        </p:spPr>
        <p:txBody>
          <a:bodyPr/>
          <a:lstStyle>
            <a:lvl1pPr>
              <a:buClr>
                <a:schemeClr val="accent3"/>
              </a:buClr>
              <a:defRPr sz="2400">
                <a:solidFill>
                  <a:schemeClr val="bg1"/>
                </a:solidFill>
              </a:defRPr>
            </a:lvl1pPr>
            <a:lvl2pPr>
              <a:buClr>
                <a:schemeClr val="accent3"/>
              </a:buClr>
              <a:defRPr sz="2000">
                <a:solidFill>
                  <a:schemeClr val="bg1"/>
                </a:solidFill>
              </a:defRPr>
            </a:lvl2pPr>
            <a:lvl3pPr>
              <a:buClr>
                <a:schemeClr val="accent3"/>
              </a:buClr>
              <a:defRPr sz="1800">
                <a:solidFill>
                  <a:schemeClr val="bg1"/>
                </a:solidFill>
              </a:defRPr>
            </a:lvl3pPr>
            <a:lvl4pPr>
              <a:buClr>
                <a:schemeClr val="accent3"/>
              </a:buClr>
              <a:defRPr sz="1600">
                <a:solidFill>
                  <a:schemeClr val="bg1"/>
                </a:solidFill>
              </a:defRPr>
            </a:lvl4pPr>
            <a:lvl5pPr>
              <a:buClr>
                <a:schemeClr val="accent3"/>
              </a:buCl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486624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Rectangle 5"/>
          <p:cNvSpPr/>
          <p:nvPr userDrawn="1"/>
        </p:nvSpPr>
        <p:spPr>
          <a:xfrm>
            <a:off x="0" y="0"/>
            <a:ext cx="9144000" cy="3048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7" name="Rectangle 6"/>
          <p:cNvSpPr/>
          <p:nvPr userDrawn="1"/>
        </p:nvSpPr>
        <p:spPr>
          <a:xfrm>
            <a:off x="0" y="6553200"/>
            <a:ext cx="9144000" cy="3048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22515286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752773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35367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2 Quotes">
    <p:bg>
      <p:bgPr>
        <a:solidFill>
          <a:schemeClr val="accent2"/>
        </a:solidFill>
        <a:effectLst/>
      </p:bgPr>
    </p:bg>
    <p:spTree>
      <p:nvGrpSpPr>
        <p:cNvPr id="1" name=""/>
        <p:cNvGrpSpPr/>
        <p:nvPr/>
      </p:nvGrpSpPr>
      <p:grpSpPr>
        <a:xfrm>
          <a:off x="0" y="0"/>
          <a:ext cx="0" cy="0"/>
          <a:chOff x="0" y="0"/>
          <a:chExt cx="0" cy="0"/>
        </a:xfrm>
      </p:grpSpPr>
      <p:sp>
        <p:nvSpPr>
          <p:cNvPr id="8" name="Text Placeholder 12"/>
          <p:cNvSpPr txBox="1">
            <a:spLocks/>
          </p:cNvSpPr>
          <p:nvPr userDrawn="1"/>
        </p:nvSpPr>
        <p:spPr>
          <a:xfrm>
            <a:off x="0" y="742173"/>
            <a:ext cx="776190" cy="1315227"/>
          </a:xfrm>
          <a:prstGeom prst="rect">
            <a:avLst/>
          </a:prstGeom>
        </p:spPr>
        <p:txBody>
          <a:bodyPr vert="horz" lIns="91440" tIns="45720" rIns="91440" bIns="45720" rtlCol="0">
            <a:noAutofit/>
          </a:bodyPr>
          <a:lstStyle>
            <a:lvl1pPr marL="0" indent="0" algn="l" defTabSz="914400" rtl="0" eaLnBrk="1" latinLnBrk="0" hangingPunct="1">
              <a:spcBef>
                <a:spcPts val="600"/>
              </a:spcBef>
              <a:spcAft>
                <a:spcPts val="300"/>
              </a:spcAft>
              <a:buClr>
                <a:srgbClr val="5292AE"/>
              </a:buClr>
              <a:buSzPct val="85000"/>
              <a:buFont typeface="Arial" pitchFamily="34" charset="0"/>
              <a:buNone/>
              <a:defRPr sz="18700" b="1" kern="1200" baseline="0">
                <a:solidFill>
                  <a:schemeClr val="tx2"/>
                </a:solidFill>
                <a:latin typeface="Microsoft Sans Serif"/>
                <a:ea typeface="+mn-ea"/>
                <a:cs typeface="Microsoft Sans Serif"/>
              </a:defRPr>
            </a:lvl1pPr>
            <a:lvl2pPr marL="457200" indent="-182880" algn="l" defTabSz="914400" rtl="0" eaLnBrk="1" latinLnBrk="0" hangingPunct="1">
              <a:spcBef>
                <a:spcPts val="600"/>
              </a:spcBef>
              <a:spcAft>
                <a:spcPts val="300"/>
              </a:spcAft>
              <a:buClr>
                <a:srgbClr val="5292AE"/>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ts val="600"/>
              </a:spcBef>
              <a:spcAft>
                <a:spcPts val="300"/>
              </a:spcAft>
              <a:buClr>
                <a:srgbClr val="5292AE"/>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ts val="600"/>
              </a:spcBef>
              <a:spcAft>
                <a:spcPts val="300"/>
              </a:spcAft>
              <a:buClr>
                <a:srgbClr val="5292AE"/>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ts val="600"/>
              </a:spcBef>
              <a:spcAft>
                <a:spcPts val="300"/>
              </a:spcAft>
              <a:buClr>
                <a:srgbClr val="5292AE"/>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defRPr/>
            </a:pPr>
            <a:r>
              <a:rPr lang="en-US" dirty="0">
                <a:solidFill>
                  <a:srgbClr val="FAFAFA"/>
                </a:solidFill>
              </a:rPr>
              <a:t>“</a:t>
            </a:r>
          </a:p>
        </p:txBody>
      </p:sp>
      <p:sp>
        <p:nvSpPr>
          <p:cNvPr id="9" name="Text Placeholder 13"/>
          <p:cNvSpPr txBox="1">
            <a:spLocks/>
          </p:cNvSpPr>
          <p:nvPr userDrawn="1"/>
        </p:nvSpPr>
        <p:spPr>
          <a:xfrm>
            <a:off x="8163090" y="5105400"/>
            <a:ext cx="776190" cy="1315227"/>
          </a:xfrm>
          <a:prstGeom prst="rect">
            <a:avLst/>
          </a:prstGeom>
        </p:spPr>
        <p:txBody>
          <a:bodyPr vert="horz" lIns="91440" tIns="45720" rIns="91440" bIns="45720" rtlCol="0">
            <a:noAutofit/>
          </a:bodyPr>
          <a:lstStyle>
            <a:lvl1pPr marL="0" marR="0" indent="0" algn="l" defTabSz="457200" rtl="0" eaLnBrk="1" fontAlgn="auto" latinLnBrk="0" hangingPunct="1">
              <a:lnSpc>
                <a:spcPct val="100000"/>
              </a:lnSpc>
              <a:spcBef>
                <a:spcPct val="20000"/>
              </a:spcBef>
              <a:spcAft>
                <a:spcPts val="0"/>
              </a:spcAft>
              <a:buClr>
                <a:srgbClr val="FFBF35"/>
              </a:buClr>
              <a:buSzTx/>
              <a:buFont typeface="Arial"/>
              <a:buNone/>
              <a:tabLst/>
              <a:defRPr sz="18700" b="1" kern="1200" baseline="0">
                <a:solidFill>
                  <a:schemeClr val="tx2"/>
                </a:solidFill>
                <a:latin typeface="Microsoft Sans Serif"/>
                <a:ea typeface="+mn-ea"/>
                <a:cs typeface="Microsoft Sans Serif"/>
              </a:defRPr>
            </a:lvl1pPr>
            <a:lvl2pPr marL="457200" indent="-182880" algn="l" defTabSz="914400" rtl="0" eaLnBrk="1" latinLnBrk="0" hangingPunct="1">
              <a:spcBef>
                <a:spcPts val="600"/>
              </a:spcBef>
              <a:spcAft>
                <a:spcPts val="300"/>
              </a:spcAft>
              <a:buClr>
                <a:srgbClr val="5292AE"/>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ts val="600"/>
              </a:spcBef>
              <a:spcAft>
                <a:spcPts val="300"/>
              </a:spcAft>
              <a:buClr>
                <a:srgbClr val="5292AE"/>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ts val="600"/>
              </a:spcBef>
              <a:spcAft>
                <a:spcPts val="300"/>
              </a:spcAft>
              <a:buClr>
                <a:srgbClr val="5292AE"/>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ts val="600"/>
              </a:spcBef>
              <a:spcAft>
                <a:spcPts val="300"/>
              </a:spcAft>
              <a:buClr>
                <a:srgbClr val="5292AE"/>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defRPr/>
            </a:pPr>
            <a:r>
              <a:rPr lang="en-US" dirty="0">
                <a:solidFill>
                  <a:srgbClr val="FAFAFA"/>
                </a:solidFill>
              </a:rPr>
              <a:t>”</a:t>
            </a:r>
          </a:p>
        </p:txBody>
      </p:sp>
    </p:spTree>
    <p:extLst>
      <p:ext uri="{BB962C8B-B14F-4D97-AF65-F5344CB8AC3E}">
        <p14:creationId xmlns:p14="http://schemas.microsoft.com/office/powerpoint/2010/main" val="14758295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2 Quotes">
    <p:bg>
      <p:bgPr>
        <a:solidFill>
          <a:schemeClr val="accent3"/>
        </a:solidFill>
        <a:effectLst/>
      </p:bgPr>
    </p:bg>
    <p:spTree>
      <p:nvGrpSpPr>
        <p:cNvPr id="1" name=""/>
        <p:cNvGrpSpPr/>
        <p:nvPr/>
      </p:nvGrpSpPr>
      <p:grpSpPr>
        <a:xfrm>
          <a:off x="0" y="0"/>
          <a:ext cx="0" cy="0"/>
          <a:chOff x="0" y="0"/>
          <a:chExt cx="0" cy="0"/>
        </a:xfrm>
      </p:grpSpPr>
      <p:sp>
        <p:nvSpPr>
          <p:cNvPr id="8" name="Text Placeholder 12"/>
          <p:cNvSpPr txBox="1">
            <a:spLocks/>
          </p:cNvSpPr>
          <p:nvPr userDrawn="1"/>
        </p:nvSpPr>
        <p:spPr>
          <a:xfrm>
            <a:off x="0" y="1580373"/>
            <a:ext cx="776190" cy="1315227"/>
          </a:xfrm>
          <a:prstGeom prst="rect">
            <a:avLst/>
          </a:prstGeom>
        </p:spPr>
        <p:txBody>
          <a:bodyPr vert="horz" lIns="91440" tIns="45720" rIns="91440" bIns="45720" rtlCol="0">
            <a:noAutofit/>
          </a:bodyPr>
          <a:lstStyle>
            <a:lvl1pPr marL="0" indent="0" algn="l" defTabSz="914400" rtl="0" eaLnBrk="1" latinLnBrk="0" hangingPunct="1">
              <a:spcBef>
                <a:spcPts val="600"/>
              </a:spcBef>
              <a:spcAft>
                <a:spcPts val="300"/>
              </a:spcAft>
              <a:buClr>
                <a:srgbClr val="5292AE"/>
              </a:buClr>
              <a:buSzPct val="85000"/>
              <a:buFont typeface="Arial" pitchFamily="34" charset="0"/>
              <a:buNone/>
              <a:defRPr sz="18700" b="1" kern="1200" baseline="0">
                <a:solidFill>
                  <a:schemeClr val="tx2"/>
                </a:solidFill>
                <a:latin typeface="Microsoft Sans Serif"/>
                <a:ea typeface="+mn-ea"/>
                <a:cs typeface="Microsoft Sans Serif"/>
              </a:defRPr>
            </a:lvl1pPr>
            <a:lvl2pPr marL="457200" indent="-182880" algn="l" defTabSz="914400" rtl="0" eaLnBrk="1" latinLnBrk="0" hangingPunct="1">
              <a:spcBef>
                <a:spcPts val="600"/>
              </a:spcBef>
              <a:spcAft>
                <a:spcPts val="300"/>
              </a:spcAft>
              <a:buClr>
                <a:srgbClr val="5292AE"/>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ts val="600"/>
              </a:spcBef>
              <a:spcAft>
                <a:spcPts val="300"/>
              </a:spcAft>
              <a:buClr>
                <a:srgbClr val="5292AE"/>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ts val="600"/>
              </a:spcBef>
              <a:spcAft>
                <a:spcPts val="300"/>
              </a:spcAft>
              <a:buClr>
                <a:srgbClr val="5292AE"/>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ts val="600"/>
              </a:spcBef>
              <a:spcAft>
                <a:spcPts val="300"/>
              </a:spcAft>
              <a:buClr>
                <a:srgbClr val="5292AE"/>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defRPr/>
            </a:pPr>
            <a:r>
              <a:rPr lang="en-US" dirty="0">
                <a:solidFill>
                  <a:srgbClr val="FAFAFA"/>
                </a:solidFill>
              </a:rPr>
              <a:t>“</a:t>
            </a:r>
          </a:p>
        </p:txBody>
      </p:sp>
      <p:sp>
        <p:nvSpPr>
          <p:cNvPr id="9" name="Text Placeholder 13"/>
          <p:cNvSpPr txBox="1">
            <a:spLocks/>
          </p:cNvSpPr>
          <p:nvPr userDrawn="1"/>
        </p:nvSpPr>
        <p:spPr>
          <a:xfrm>
            <a:off x="8163090" y="5105400"/>
            <a:ext cx="776190" cy="1315227"/>
          </a:xfrm>
          <a:prstGeom prst="rect">
            <a:avLst/>
          </a:prstGeom>
        </p:spPr>
        <p:txBody>
          <a:bodyPr vert="horz" lIns="91440" tIns="45720" rIns="91440" bIns="45720" rtlCol="0">
            <a:noAutofit/>
          </a:bodyPr>
          <a:lstStyle>
            <a:lvl1pPr marL="0" marR="0" indent="0" algn="l" defTabSz="457200" rtl="0" eaLnBrk="1" fontAlgn="auto" latinLnBrk="0" hangingPunct="1">
              <a:lnSpc>
                <a:spcPct val="100000"/>
              </a:lnSpc>
              <a:spcBef>
                <a:spcPct val="20000"/>
              </a:spcBef>
              <a:spcAft>
                <a:spcPts val="0"/>
              </a:spcAft>
              <a:buClr>
                <a:srgbClr val="FFBF35"/>
              </a:buClr>
              <a:buSzTx/>
              <a:buFont typeface="Arial"/>
              <a:buNone/>
              <a:tabLst/>
              <a:defRPr sz="18700" b="1" kern="1200" baseline="0">
                <a:solidFill>
                  <a:schemeClr val="tx2"/>
                </a:solidFill>
                <a:latin typeface="Microsoft Sans Serif"/>
                <a:ea typeface="+mn-ea"/>
                <a:cs typeface="Microsoft Sans Serif"/>
              </a:defRPr>
            </a:lvl1pPr>
            <a:lvl2pPr marL="457200" indent="-182880" algn="l" defTabSz="914400" rtl="0" eaLnBrk="1" latinLnBrk="0" hangingPunct="1">
              <a:spcBef>
                <a:spcPts val="600"/>
              </a:spcBef>
              <a:spcAft>
                <a:spcPts val="300"/>
              </a:spcAft>
              <a:buClr>
                <a:srgbClr val="5292AE"/>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ts val="600"/>
              </a:spcBef>
              <a:spcAft>
                <a:spcPts val="300"/>
              </a:spcAft>
              <a:buClr>
                <a:srgbClr val="5292AE"/>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ts val="600"/>
              </a:spcBef>
              <a:spcAft>
                <a:spcPts val="300"/>
              </a:spcAft>
              <a:buClr>
                <a:srgbClr val="5292AE"/>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ts val="600"/>
              </a:spcBef>
              <a:spcAft>
                <a:spcPts val="300"/>
              </a:spcAft>
              <a:buClr>
                <a:srgbClr val="5292AE"/>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defRPr/>
            </a:pPr>
            <a:r>
              <a:rPr lang="en-US" dirty="0">
                <a:solidFill>
                  <a:srgbClr val="FAFAFA"/>
                </a:solidFill>
              </a:rPr>
              <a:t>”</a:t>
            </a:r>
          </a:p>
        </p:txBody>
      </p:sp>
    </p:spTree>
    <p:extLst>
      <p:ext uri="{BB962C8B-B14F-4D97-AF65-F5344CB8AC3E}">
        <p14:creationId xmlns:p14="http://schemas.microsoft.com/office/powerpoint/2010/main" val="11261043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79021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23192" y="274638"/>
            <a:ext cx="7763608" cy="1143000"/>
          </a:xfrm>
        </p:spPr>
        <p:txBody>
          <a:bodyPr>
            <a:normAutofit/>
          </a:bodyPr>
          <a:lstStyle>
            <a:lvl1pPr>
              <a:defRPr sz="4000"/>
            </a:lvl1pPr>
          </a:lstStyle>
          <a:p>
            <a:r>
              <a:rPr lang="en-US" dirty="0"/>
              <a:t>Click to edit Master title style</a:t>
            </a:r>
          </a:p>
        </p:txBody>
      </p:sp>
      <p:pic>
        <p:nvPicPr>
          <p:cNvPr id="6" name="Picture 5" descr="logo-circles-smaller.png"/>
          <p:cNvPicPr>
            <a:picLocks noChangeAspect="1"/>
          </p:cNvPicPr>
          <p:nvPr userDrawn="1"/>
        </p:nvPicPr>
        <p:blipFill>
          <a:blip r:embed="rId2" cstate="screen">
            <a:alphaModFix amt="66000"/>
            <a:extLst>
              <a:ext uri="{28A0092B-C50C-407E-A947-70E740481C1C}">
                <a14:useLocalDpi xmlns:a14="http://schemas.microsoft.com/office/drawing/2010/main"/>
              </a:ext>
            </a:extLst>
          </a:blip>
          <a:stretch>
            <a:fillRect/>
          </a:stretch>
        </p:blipFill>
        <p:spPr>
          <a:xfrm>
            <a:off x="7168779" y="4882779"/>
            <a:ext cx="1975221" cy="1975221"/>
          </a:xfrm>
          <a:prstGeom prst="rect">
            <a:avLst/>
          </a:prstGeom>
        </p:spPr>
      </p:pic>
    </p:spTree>
    <p:extLst>
      <p:ext uri="{BB962C8B-B14F-4D97-AF65-F5344CB8AC3E}">
        <p14:creationId xmlns:p14="http://schemas.microsoft.com/office/powerpoint/2010/main" val="1144426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logo-circles-smaller.png"/>
          <p:cNvPicPr>
            <a:picLocks noChangeAspect="1"/>
          </p:cNvPicPr>
          <p:nvPr userDrawn="1"/>
        </p:nvPicPr>
        <p:blipFill>
          <a:blip r:embed="rId2" cstate="screen">
            <a:alphaModFix amt="66000"/>
            <a:extLst>
              <a:ext uri="{28A0092B-C50C-407E-A947-70E740481C1C}">
                <a14:useLocalDpi xmlns:a14="http://schemas.microsoft.com/office/drawing/2010/main"/>
              </a:ext>
            </a:extLst>
          </a:blip>
          <a:stretch>
            <a:fillRect/>
          </a:stretch>
        </p:blipFill>
        <p:spPr>
          <a:xfrm>
            <a:off x="7168779" y="4882779"/>
            <a:ext cx="1975221" cy="1975221"/>
          </a:xfrm>
          <a:prstGeom prst="rect">
            <a:avLst/>
          </a:prstGeom>
        </p:spPr>
      </p:pic>
      <p:pic>
        <p:nvPicPr>
          <p:cNvPr id="6" name="Picture 5" descr="logo-stacked.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60034" y="889632"/>
            <a:ext cx="5219700" cy="5815968"/>
          </a:xfrm>
          <a:prstGeom prst="rect">
            <a:avLst/>
          </a:prstGeom>
        </p:spPr>
      </p:pic>
      <p:sp>
        <p:nvSpPr>
          <p:cNvPr id="7" name="Subtitle 2"/>
          <p:cNvSpPr txBox="1">
            <a:spLocks/>
          </p:cNvSpPr>
          <p:nvPr userDrawn="1"/>
        </p:nvSpPr>
        <p:spPr>
          <a:xfrm>
            <a:off x="1244191" y="354160"/>
            <a:ext cx="7145864" cy="87579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a:solidFill>
                  <a:schemeClr val="bg1">
                    <a:lumMod val="50000"/>
                  </a:schemeClr>
                </a:solidFill>
              </a:rPr>
              <a:t>Thank You.</a:t>
            </a:r>
          </a:p>
        </p:txBody>
      </p:sp>
    </p:spTree>
    <p:extLst>
      <p:ext uri="{BB962C8B-B14F-4D97-AF65-F5344CB8AC3E}">
        <p14:creationId xmlns:p14="http://schemas.microsoft.com/office/powerpoint/2010/main" val="2760373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01155" y="2133600"/>
            <a:ext cx="4285134" cy="4480190"/>
          </a:xfrm>
          <a:prstGeom prst="rect">
            <a:avLst/>
          </a:prstGeom>
        </p:spPr>
      </p:pic>
      <p:sp>
        <p:nvSpPr>
          <p:cNvPr id="7" name="Straight Connector 6"/>
          <p:cNvSpPr>
            <a:spLocks noChangeShapeType="1"/>
          </p:cNvSpPr>
          <p:nvPr/>
        </p:nvSpPr>
        <p:spPr bwMode="auto">
          <a:xfrm>
            <a:off x="514350" y="40386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defTabSz="914400"/>
            <a:endParaRPr lang="en-US">
              <a:solidFill>
                <a:prstClr val="black"/>
              </a:solidFill>
            </a:endParaRPr>
          </a:p>
        </p:txBody>
      </p:sp>
      <p:sp>
        <p:nvSpPr>
          <p:cNvPr id="29" name="Title 28"/>
          <p:cNvSpPr>
            <a:spLocks noGrp="1"/>
          </p:cNvSpPr>
          <p:nvPr>
            <p:ph type="ctrTitle"/>
          </p:nvPr>
        </p:nvSpPr>
        <p:spPr>
          <a:xfrm>
            <a:off x="381000" y="3578225"/>
            <a:ext cx="8458200" cy="1222375"/>
          </a:xfrm>
        </p:spPr>
        <p:txBody>
          <a:bodyPr anchor="t"/>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381000" y="4267200"/>
            <a:ext cx="8458200" cy="1143000"/>
          </a:xfrm>
        </p:spPr>
        <p:txBody>
          <a:bodyPr anchor="t"/>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
        <p:nvSpPr>
          <p:cNvPr id="16" name="Date Placeholder 15"/>
          <p:cNvSpPr>
            <a:spLocks noGrp="1"/>
          </p:cNvSpPr>
          <p:nvPr>
            <p:ph type="dt" sz="half" idx="10"/>
          </p:nvPr>
        </p:nvSpPr>
        <p:spPr/>
        <p:txBody>
          <a:bodyPr/>
          <a:lstStyle/>
          <a:p>
            <a:fld id="{94299D99-A1FF-4151-AA49-D636F782F6BF}" type="datetime1">
              <a:rPr lang="en-US" smtClean="0">
                <a:solidFill>
                  <a:srgbClr val="3B6E8F">
                    <a:shade val="75000"/>
                  </a:srgbClr>
                </a:solidFill>
              </a:rPr>
              <a:pPr/>
              <a:t>4/24/2019</a:t>
            </a:fld>
            <a:endParaRPr lang="en-US">
              <a:solidFill>
                <a:srgbClr val="3B6E8F">
                  <a:shade val="75000"/>
                </a:srgbClr>
              </a:solidFill>
            </a:endParaRPr>
          </a:p>
        </p:txBody>
      </p:sp>
      <p:sp>
        <p:nvSpPr>
          <p:cNvPr id="2" name="Footer Placeholder 1"/>
          <p:cNvSpPr>
            <a:spLocks noGrp="1"/>
          </p:cNvSpPr>
          <p:nvPr>
            <p:ph type="ftr" sz="quarter" idx="11"/>
          </p:nvPr>
        </p:nvSpPr>
        <p:spPr/>
        <p:txBody>
          <a:bodyPr/>
          <a:lstStyle/>
          <a:p>
            <a:endParaRPr lang="en-US">
              <a:solidFill>
                <a:srgbClr val="3B6E8F">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lvl1pPr>
              <a:defRPr sz="1600" b="1">
                <a:solidFill>
                  <a:schemeClr val="tx1"/>
                </a:solidFill>
              </a:defRPr>
            </a:lvl1pPr>
          </a:lstStyle>
          <a:p>
            <a:fld id="{3E13408C-DC9A-41ED-ACAF-B30576A54277}" type="slidenum">
              <a:rPr lang="en-US" smtClean="0">
                <a:solidFill>
                  <a:prstClr val="black"/>
                </a:solidFill>
              </a:rPr>
              <a:pPr/>
              <a:t>‹#›</a:t>
            </a:fld>
            <a:endParaRPr lang="en-US" dirty="0">
              <a:solidFill>
                <a:prstClr val="black"/>
              </a:solidFill>
            </a:endParaRP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34200" y="5867400"/>
            <a:ext cx="1191663" cy="827611"/>
          </a:xfrm>
          <a:prstGeom prst="rect">
            <a:avLst/>
          </a:prstGeom>
        </p:spPr>
      </p:pic>
    </p:spTree>
    <p:extLst>
      <p:ext uri="{BB962C8B-B14F-4D97-AF65-F5344CB8AC3E}">
        <p14:creationId xmlns:p14="http://schemas.microsoft.com/office/powerpoint/2010/main" val="45271839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01155" y="2133600"/>
            <a:ext cx="4285134" cy="4480190"/>
          </a:xfrm>
          <a:prstGeom prst="rect">
            <a:avLst/>
          </a:prstGeom>
        </p:spPr>
      </p:pic>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C09C92A0-190C-455F-BBDD-97852A401F4D}" type="datetime1">
              <a:rPr lang="en-US" smtClean="0">
                <a:solidFill>
                  <a:srgbClr val="3B6E8F">
                    <a:shade val="75000"/>
                  </a:srgbClr>
                </a:solidFill>
              </a:rPr>
              <a:pPr/>
              <a:t>4/24/2019</a:t>
            </a:fld>
            <a:endParaRPr lang="en-US">
              <a:solidFill>
                <a:srgbClr val="3B6E8F">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a:solidFill>
                <a:srgbClr val="3B6E8F">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3E13408C-DC9A-41ED-ACAF-B30576A5427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6702114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01155" y="2133600"/>
            <a:ext cx="4285134" cy="4480190"/>
          </a:xfrm>
          <a:prstGeom prst="rect">
            <a:avLst/>
          </a:prstGeom>
        </p:spPr>
      </p:pic>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defTabSz="914400"/>
            <a:endParaRPr lang="en-US">
              <a:solidFill>
                <a:prstClr val="black"/>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4EE294A9-9256-4B41-82A9-DFDC294B9B31}" type="datetime1">
              <a:rPr lang="en-US" smtClean="0">
                <a:solidFill>
                  <a:srgbClr val="3B6E8F">
                    <a:shade val="75000"/>
                  </a:srgbClr>
                </a:solidFill>
              </a:rPr>
              <a:pPr/>
              <a:t>4/24/2019</a:t>
            </a:fld>
            <a:endParaRPr lang="en-US">
              <a:solidFill>
                <a:srgbClr val="3B6E8F">
                  <a:shade val="75000"/>
                </a:srgbClr>
              </a:solidFill>
            </a:endParaRPr>
          </a:p>
        </p:txBody>
      </p:sp>
      <p:sp>
        <p:nvSpPr>
          <p:cNvPr id="11" name="Footer Placeholder 10"/>
          <p:cNvSpPr>
            <a:spLocks noGrp="1"/>
          </p:cNvSpPr>
          <p:nvPr>
            <p:ph type="ftr" sz="quarter" idx="11"/>
          </p:nvPr>
        </p:nvSpPr>
        <p:spPr/>
        <p:txBody>
          <a:bodyPr/>
          <a:lstStyle/>
          <a:p>
            <a:endParaRPr lang="en-US">
              <a:solidFill>
                <a:srgbClr val="3B6E8F">
                  <a:shade val="75000"/>
                </a:srgbClr>
              </a:solidFill>
            </a:endParaRPr>
          </a:p>
        </p:txBody>
      </p:sp>
      <p:sp>
        <p:nvSpPr>
          <p:cNvPr id="16" name="Slide Number Placeholder 15"/>
          <p:cNvSpPr>
            <a:spLocks noGrp="1"/>
          </p:cNvSpPr>
          <p:nvPr>
            <p:ph type="sldNum" sz="quarter" idx="12"/>
          </p:nvPr>
        </p:nvSpPr>
        <p:spPr/>
        <p:txBody>
          <a:bodyPr/>
          <a:lstStyle/>
          <a:p>
            <a:fld id="{3E13408C-DC9A-41ED-ACAF-B30576A54277}" type="slidenum">
              <a:rPr lang="en-US" smtClean="0">
                <a:solidFill>
                  <a:prstClr val="black"/>
                </a:solidFill>
              </a:rPr>
              <a:pPr/>
              <a:t>‹#›</a:t>
            </a:fld>
            <a:endParaRPr lang="en-US">
              <a:solidFill>
                <a:prstClr val="black"/>
              </a:solidFill>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213541065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6.pn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6.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6624" y="274638"/>
            <a:ext cx="7530175"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56624" y="1600200"/>
            <a:ext cx="7530176"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oup 6"/>
          <p:cNvGrpSpPr/>
          <p:nvPr userDrawn="1"/>
        </p:nvGrpSpPr>
        <p:grpSpPr>
          <a:xfrm>
            <a:off x="-3380593" y="-355593"/>
            <a:ext cx="4345800" cy="7547169"/>
            <a:chOff x="-1407886" y="-101598"/>
            <a:chExt cx="4124477" cy="7162807"/>
          </a:xfrm>
        </p:grpSpPr>
        <p:sp>
          <p:nvSpPr>
            <p:cNvPr id="8" name="Oval 7"/>
            <p:cNvSpPr/>
            <p:nvPr/>
          </p:nvSpPr>
          <p:spPr>
            <a:xfrm>
              <a:off x="-1407886" y="-101598"/>
              <a:ext cx="4124477" cy="4088190"/>
            </a:xfrm>
            <a:prstGeom prst="ellipse">
              <a:avLst/>
            </a:prstGeom>
            <a:solidFill>
              <a:schemeClr val="accent1">
                <a:alpha val="5200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sp>
          <p:nvSpPr>
            <p:cNvPr id="9" name="Oval 8"/>
            <p:cNvSpPr/>
            <p:nvPr/>
          </p:nvSpPr>
          <p:spPr>
            <a:xfrm>
              <a:off x="-1407886" y="2973019"/>
              <a:ext cx="4124477" cy="4088190"/>
            </a:xfrm>
            <a:prstGeom prst="ellipse">
              <a:avLst/>
            </a:prstGeom>
            <a:solidFill>
              <a:schemeClr val="accent3">
                <a:alpha val="5600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sp>
          <p:nvSpPr>
            <p:cNvPr id="10" name="Oval 9"/>
            <p:cNvSpPr/>
            <p:nvPr/>
          </p:nvSpPr>
          <p:spPr>
            <a:xfrm>
              <a:off x="-1407886" y="1393644"/>
              <a:ext cx="4124477" cy="4088190"/>
            </a:xfrm>
            <a:prstGeom prst="ellipse">
              <a:avLst/>
            </a:prstGeom>
            <a:solidFill>
              <a:schemeClr val="accent4">
                <a:alpha val="5500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35069774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Lst>
  <p:txStyles>
    <p:titleStyle>
      <a:lvl1pPr algn="ctr" defTabSz="457200" rtl="0" eaLnBrk="1" latinLnBrk="0" hangingPunct="1">
        <a:spcBef>
          <a:spcPct val="0"/>
        </a:spcBef>
        <a:buNone/>
        <a:defRPr sz="4000" kern="1200">
          <a:solidFill>
            <a:schemeClr val="tx1">
              <a:lumMod val="65000"/>
              <a:lumOff val="35000"/>
            </a:schemeClr>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lumMod val="65000"/>
              <a:lumOff val="3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lumMod val="65000"/>
              <a:lumOff val="35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lumMod val="65000"/>
              <a:lumOff val="35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lumMod val="65000"/>
              <a:lumOff val="35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601155" y="2133600"/>
            <a:ext cx="4285134" cy="4480190"/>
          </a:xfrm>
          <a:prstGeom prst="rect">
            <a:avLst/>
          </a:prstGeom>
        </p:spPr>
      </p:pic>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defTabSz="914400"/>
            <a:endParaRPr lang="en-US">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defTabSz="914400"/>
            <a:fld id="{62F25276-B2BB-43EC-AA2D-E4B8B2AFA98F}" type="datetime1">
              <a:rPr lang="en-US" smtClean="0">
                <a:solidFill>
                  <a:srgbClr val="3B6E8F">
                    <a:shade val="75000"/>
                  </a:srgbClr>
                </a:solidFill>
              </a:rPr>
              <a:pPr defTabSz="914400"/>
              <a:t>4/24/2019</a:t>
            </a:fld>
            <a:endParaRPr lang="en-US">
              <a:solidFill>
                <a:srgbClr val="3B6E8F">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defTabSz="914400"/>
            <a:endParaRPr lang="en-US">
              <a:solidFill>
                <a:srgbClr val="3B6E8F">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600" b="1">
                <a:solidFill>
                  <a:schemeClr val="tx1"/>
                </a:solidFill>
              </a:defRPr>
            </a:lvl1pPr>
          </a:lstStyle>
          <a:p>
            <a:pPr defTabSz="914400"/>
            <a:fld id="{3E13408C-DC9A-41ED-ACAF-B30576A54277}" type="slidenum">
              <a:rPr lang="en-US" smtClean="0">
                <a:solidFill>
                  <a:prstClr val="black"/>
                </a:solidFill>
              </a:rPr>
              <a:pPr defTabSz="914400"/>
              <a:t>‹#›</a:t>
            </a:fld>
            <a:endParaRPr lang="en-US" dirty="0">
              <a:solidFill>
                <a:prstClr val="black"/>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defTabSz="914400"/>
            <a:endParaRPr lang="en-US">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defTabSz="914400"/>
            <a:endParaRPr lang="en-US">
              <a:solidFill>
                <a:prstClr val="black"/>
              </a:solidFill>
            </a:endParaRPr>
          </a:p>
        </p:txBody>
      </p:sp>
      <p:pic>
        <p:nvPicPr>
          <p:cNvPr id="2" name="Picture 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934200" y="5867400"/>
            <a:ext cx="1191663" cy="827611"/>
          </a:xfrm>
          <a:prstGeom prst="rect">
            <a:avLst/>
          </a:prstGeom>
        </p:spPr>
      </p:pic>
    </p:spTree>
    <p:extLst>
      <p:ext uri="{BB962C8B-B14F-4D97-AF65-F5344CB8AC3E}">
        <p14:creationId xmlns:p14="http://schemas.microsoft.com/office/powerpoint/2010/main" val="2210640566"/>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timing>
    <p:tnLst>
      <p:par>
        <p:cTn id="1" dur="indefinite" restart="never" nodeType="tmRoot"/>
      </p:par>
    </p:tnLst>
  </p:timing>
  <p:hf hdr="0" ftr="0" dt="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601155" y="2133600"/>
            <a:ext cx="4285134" cy="4480190"/>
          </a:xfrm>
          <a:prstGeom prst="rect">
            <a:avLst/>
          </a:prstGeom>
        </p:spPr>
      </p:pic>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defTabSz="914400"/>
            <a:endParaRPr lang="en-US">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defTabSz="914400"/>
            <a:fld id="{62F25276-B2BB-43EC-AA2D-E4B8B2AFA98F}" type="datetime1">
              <a:rPr lang="en-US" smtClean="0">
                <a:solidFill>
                  <a:srgbClr val="3B6E8F">
                    <a:shade val="75000"/>
                  </a:srgbClr>
                </a:solidFill>
              </a:rPr>
              <a:pPr defTabSz="914400"/>
              <a:t>4/24/2019</a:t>
            </a:fld>
            <a:endParaRPr lang="en-US">
              <a:solidFill>
                <a:srgbClr val="3B6E8F">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defTabSz="914400"/>
            <a:endParaRPr lang="en-US">
              <a:solidFill>
                <a:srgbClr val="3B6E8F">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600" b="1">
                <a:solidFill>
                  <a:schemeClr val="tx1"/>
                </a:solidFill>
              </a:defRPr>
            </a:lvl1pPr>
          </a:lstStyle>
          <a:p>
            <a:pPr defTabSz="914400"/>
            <a:fld id="{3E13408C-DC9A-41ED-ACAF-B30576A54277}" type="slidenum">
              <a:rPr lang="en-US" smtClean="0">
                <a:solidFill>
                  <a:prstClr val="black"/>
                </a:solidFill>
              </a:rPr>
              <a:pPr defTabSz="914400"/>
              <a:t>‹#›</a:t>
            </a:fld>
            <a:endParaRPr lang="en-US" dirty="0">
              <a:solidFill>
                <a:prstClr val="black"/>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defTabSz="914400"/>
            <a:endParaRPr lang="en-US">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defTabSz="914400"/>
            <a:endParaRPr lang="en-US">
              <a:solidFill>
                <a:prstClr val="black"/>
              </a:solidFill>
            </a:endParaRPr>
          </a:p>
        </p:txBody>
      </p:sp>
      <p:pic>
        <p:nvPicPr>
          <p:cNvPr id="2" name="Picture 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934200" y="5867400"/>
            <a:ext cx="1191663" cy="827611"/>
          </a:xfrm>
          <a:prstGeom prst="rect">
            <a:avLst/>
          </a:prstGeom>
        </p:spPr>
      </p:pic>
    </p:spTree>
    <p:extLst>
      <p:ext uri="{BB962C8B-B14F-4D97-AF65-F5344CB8AC3E}">
        <p14:creationId xmlns:p14="http://schemas.microsoft.com/office/powerpoint/2010/main" val="1523052517"/>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iming>
    <p:tnLst>
      <p:par>
        <p:cTn id="1" dur="indefinite" restart="never" nodeType="tmRoot"/>
      </p:par>
    </p:tnLst>
  </p:timing>
  <p:hf hdr="0" ftr="0" dt="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49275"/>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874837"/>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5375522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 id="2147483700" r:id="rId20"/>
    <p:sldLayoutId id="2147483701" r:id="rId21"/>
  </p:sldLayoutIdLst>
  <p:txStyles>
    <p:titleStyle>
      <a:lvl1pPr algn="l" defTabSz="914400" rtl="0" eaLnBrk="1" latinLnBrk="0" hangingPunct="1">
        <a:spcBef>
          <a:spcPct val="0"/>
        </a:spcBef>
        <a:buNone/>
        <a:defRPr sz="4400" kern="1200">
          <a:solidFill>
            <a:schemeClr val="accent3"/>
          </a:solidFill>
          <a:latin typeface="Avenir LT Std 65 Medium" pitchFamily="34" charset="0"/>
          <a:ea typeface="+mj-ea"/>
          <a:cs typeface="+mj-cs"/>
        </a:defRPr>
      </a:lvl1pPr>
    </p:titleStyle>
    <p:bodyStyle>
      <a:lvl1pPr marL="342900" indent="-342900" algn="l" defTabSz="914400" rtl="0" eaLnBrk="1" latinLnBrk="0" hangingPunct="1">
        <a:spcBef>
          <a:spcPct val="20000"/>
        </a:spcBef>
        <a:buClr>
          <a:schemeClr val="accent2"/>
        </a:buClr>
        <a:buFont typeface="Arial" panose="020B0604020202020204" pitchFamily="34" charset="0"/>
        <a:buChar char="•"/>
        <a:defRPr sz="3200" kern="1200">
          <a:solidFill>
            <a:schemeClr val="tx1"/>
          </a:solidFill>
          <a:latin typeface="Avenir LT Std 35 Light" pitchFamily="34" charset="0"/>
          <a:ea typeface="+mn-ea"/>
          <a:cs typeface="+mn-cs"/>
        </a:defRPr>
      </a:lvl1pPr>
      <a:lvl2pPr marL="742950" indent="-285750" algn="l" defTabSz="914400" rtl="0" eaLnBrk="1" latinLnBrk="0" hangingPunct="1">
        <a:spcBef>
          <a:spcPct val="20000"/>
        </a:spcBef>
        <a:buClr>
          <a:schemeClr val="accent2"/>
        </a:buClr>
        <a:buFont typeface="Arial" panose="020B0604020202020204" pitchFamily="34" charset="0"/>
        <a:buChar char="–"/>
        <a:defRPr sz="2800" kern="1200">
          <a:solidFill>
            <a:schemeClr val="tx1"/>
          </a:solidFill>
          <a:latin typeface="Avenir LT Std 35 Light" pitchFamily="34" charset="0"/>
          <a:ea typeface="+mn-ea"/>
          <a:cs typeface="+mn-cs"/>
        </a:defRPr>
      </a:lvl2pPr>
      <a:lvl3pPr marL="1143000" indent="-228600" algn="l" defTabSz="914400" rtl="0" eaLnBrk="1" latinLnBrk="0" hangingPunct="1">
        <a:spcBef>
          <a:spcPct val="20000"/>
        </a:spcBef>
        <a:buClr>
          <a:schemeClr val="accent2"/>
        </a:buClr>
        <a:buFont typeface="Arial" panose="020B0604020202020204" pitchFamily="34" charset="0"/>
        <a:buChar char="•"/>
        <a:defRPr sz="2400" kern="1200">
          <a:solidFill>
            <a:schemeClr val="tx1"/>
          </a:solidFill>
          <a:latin typeface="Avenir LT Std 35 Light" pitchFamily="34" charset="0"/>
          <a:ea typeface="+mn-ea"/>
          <a:cs typeface="+mn-cs"/>
        </a:defRPr>
      </a:lvl3pPr>
      <a:lvl4pPr marL="1600200" indent="-228600" algn="l" defTabSz="914400" rtl="0" eaLnBrk="1" latinLnBrk="0" hangingPunct="1">
        <a:spcBef>
          <a:spcPct val="20000"/>
        </a:spcBef>
        <a:buClr>
          <a:schemeClr val="accent2"/>
        </a:buClr>
        <a:buFont typeface="Arial" panose="020B0604020202020204" pitchFamily="34" charset="0"/>
        <a:buChar char="–"/>
        <a:defRPr sz="2000" kern="1200">
          <a:solidFill>
            <a:schemeClr val="tx1"/>
          </a:solidFill>
          <a:latin typeface="Avenir LT Std 35 Light" pitchFamily="34" charset="0"/>
          <a:ea typeface="+mn-ea"/>
          <a:cs typeface="+mn-cs"/>
        </a:defRPr>
      </a:lvl4pPr>
      <a:lvl5pPr marL="2057400" indent="-228600" algn="l" defTabSz="914400" rtl="0" eaLnBrk="1" latinLnBrk="0" hangingPunct="1">
        <a:spcBef>
          <a:spcPct val="20000"/>
        </a:spcBef>
        <a:buClr>
          <a:schemeClr val="accent2"/>
        </a:buClr>
        <a:buFont typeface="Arial" panose="020B0604020202020204" pitchFamily="34" charset="0"/>
        <a:buChar char="»"/>
        <a:defRPr sz="2000" kern="1200">
          <a:solidFill>
            <a:schemeClr val="tx1"/>
          </a:solidFill>
          <a:latin typeface="Avenir LT Std 35 Light"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46.xml"/><Relationship Id="rId5" Type="http://schemas.openxmlformats.org/officeDocument/2006/relationships/image" Target="../media/image14.pn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9.xml"/><Relationship Id="rId1" Type="http://schemas.openxmlformats.org/officeDocument/2006/relationships/slideLayout" Target="../slideLayouts/slideLayout21.xml"/><Relationship Id="rId4" Type="http://schemas.openxmlformats.org/officeDocument/2006/relationships/image" Target="../media/image25.jpg"/></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s://www.youtube.com/watch?v=_enfRpvL8f4"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46.xml"/><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image" Target="../media/image22.PNG"/><Relationship Id="rId4" Type="http://schemas.openxmlformats.org/officeDocument/2006/relationships/image" Target="../media/image21.jp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7728077" y="5745238"/>
            <a:ext cx="1317371" cy="960767"/>
          </a:xfrm>
          <a:prstGeom prst="rect">
            <a:avLst/>
          </a:prstGeom>
          <a:blipFill>
            <a:blip r:embed="rId3" cstate="print"/>
            <a:stretch>
              <a:fillRect/>
            </a:stretch>
          </a:blipFill>
        </p:spPr>
        <p:txBody>
          <a:bodyPr wrap="square" lIns="0" tIns="0" rIns="0" bIns="0" rtlCol="0">
            <a:noAutofit/>
          </a:bodyPr>
          <a:lstStyle/>
          <a:p>
            <a:endParaRPr/>
          </a:p>
        </p:txBody>
      </p:sp>
      <p:sp>
        <p:nvSpPr>
          <p:cNvPr id="5" name="object 5"/>
          <p:cNvSpPr/>
          <p:nvPr/>
        </p:nvSpPr>
        <p:spPr>
          <a:xfrm>
            <a:off x="0" y="6278880"/>
            <a:ext cx="9144000" cy="117995"/>
          </a:xfrm>
          <a:custGeom>
            <a:avLst/>
            <a:gdLst/>
            <a:ahLst/>
            <a:cxnLst/>
            <a:rect l="l" t="t" r="r" b="b"/>
            <a:pathLst>
              <a:path w="9144000" h="117995">
                <a:moveTo>
                  <a:pt x="0" y="117995"/>
                </a:moveTo>
                <a:lnTo>
                  <a:pt x="9144000" y="117995"/>
                </a:lnTo>
                <a:lnTo>
                  <a:pt x="9144000" y="0"/>
                </a:lnTo>
                <a:lnTo>
                  <a:pt x="0" y="0"/>
                </a:lnTo>
                <a:lnTo>
                  <a:pt x="0" y="117995"/>
                </a:lnTo>
                <a:close/>
              </a:path>
            </a:pathLst>
          </a:custGeom>
          <a:solidFill>
            <a:srgbClr val="FFFFFF"/>
          </a:solidFill>
        </p:spPr>
        <p:txBody>
          <a:bodyPr wrap="square" lIns="0" tIns="0" rIns="0" bIns="0" rtlCol="0">
            <a:noAutofit/>
          </a:bodyPr>
          <a:lstStyle/>
          <a:p>
            <a:endParaRPr/>
          </a:p>
        </p:txBody>
      </p:sp>
      <p:sp>
        <p:nvSpPr>
          <p:cNvPr id="6" name="object 6"/>
          <p:cNvSpPr/>
          <p:nvPr/>
        </p:nvSpPr>
        <p:spPr>
          <a:xfrm>
            <a:off x="0" y="6196393"/>
            <a:ext cx="9144000" cy="200482"/>
          </a:xfrm>
          <a:custGeom>
            <a:avLst/>
            <a:gdLst/>
            <a:ahLst/>
            <a:cxnLst/>
            <a:rect l="l" t="t" r="r" b="b"/>
            <a:pathLst>
              <a:path w="9144000" h="200482">
                <a:moveTo>
                  <a:pt x="0" y="200482"/>
                </a:moveTo>
                <a:lnTo>
                  <a:pt x="9144000" y="200482"/>
                </a:lnTo>
                <a:lnTo>
                  <a:pt x="9144000" y="0"/>
                </a:lnTo>
                <a:lnTo>
                  <a:pt x="0" y="0"/>
                </a:lnTo>
                <a:lnTo>
                  <a:pt x="0" y="200482"/>
                </a:lnTo>
                <a:close/>
              </a:path>
            </a:pathLst>
          </a:custGeom>
          <a:ln w="9525">
            <a:solidFill>
              <a:srgbClr val="2B2C89"/>
            </a:solidFill>
          </a:ln>
        </p:spPr>
        <p:txBody>
          <a:bodyPr wrap="square" lIns="0" tIns="0" rIns="0" bIns="0" rtlCol="0">
            <a:noAutofit/>
          </a:bodyPr>
          <a:lstStyle/>
          <a:p>
            <a:endParaRPr/>
          </a:p>
        </p:txBody>
      </p:sp>
      <p:sp>
        <p:nvSpPr>
          <p:cNvPr id="7" name="object 7"/>
          <p:cNvSpPr/>
          <p:nvPr/>
        </p:nvSpPr>
        <p:spPr>
          <a:xfrm>
            <a:off x="0" y="-3682"/>
            <a:ext cx="9144000" cy="6282562"/>
          </a:xfrm>
          <a:custGeom>
            <a:avLst/>
            <a:gdLst/>
            <a:ahLst/>
            <a:cxnLst/>
            <a:rect l="l" t="t" r="r" b="b"/>
            <a:pathLst>
              <a:path w="9144000" h="6282562">
                <a:moveTo>
                  <a:pt x="9144000" y="3682"/>
                </a:moveTo>
                <a:lnTo>
                  <a:pt x="0" y="3682"/>
                </a:lnTo>
                <a:lnTo>
                  <a:pt x="0" y="6282562"/>
                </a:lnTo>
                <a:lnTo>
                  <a:pt x="9144000" y="6282562"/>
                </a:lnTo>
                <a:lnTo>
                  <a:pt x="9144000" y="3682"/>
                </a:lnTo>
                <a:close/>
              </a:path>
            </a:pathLst>
          </a:custGeom>
          <a:solidFill>
            <a:srgbClr val="2E2F8A"/>
          </a:solidFill>
        </p:spPr>
        <p:txBody>
          <a:bodyPr wrap="square" lIns="0" tIns="0" rIns="0" bIns="0" rtlCol="0">
            <a:noAutofit/>
          </a:bodyPr>
          <a:lstStyle/>
          <a:p>
            <a:endParaRPr/>
          </a:p>
        </p:txBody>
      </p:sp>
      <p:sp>
        <p:nvSpPr>
          <p:cNvPr id="8" name="object 8"/>
          <p:cNvSpPr/>
          <p:nvPr/>
        </p:nvSpPr>
        <p:spPr>
          <a:xfrm>
            <a:off x="0" y="6377939"/>
            <a:ext cx="9144000" cy="480059"/>
          </a:xfrm>
          <a:prstGeom prst="rect">
            <a:avLst/>
          </a:prstGeom>
          <a:blipFill>
            <a:blip r:embed="rId4" cstate="print"/>
            <a:stretch>
              <a:fillRect/>
            </a:stretch>
          </a:blipFill>
        </p:spPr>
        <p:txBody>
          <a:bodyPr wrap="square" lIns="0" tIns="0" rIns="0" bIns="0" rtlCol="0">
            <a:noAutofit/>
          </a:bodyPr>
          <a:lstStyle/>
          <a:p>
            <a:endParaRPr/>
          </a:p>
        </p:txBody>
      </p:sp>
      <p:sp>
        <p:nvSpPr>
          <p:cNvPr id="9" name="object 9"/>
          <p:cNvSpPr/>
          <p:nvPr/>
        </p:nvSpPr>
        <p:spPr>
          <a:xfrm>
            <a:off x="0" y="6396875"/>
            <a:ext cx="9144000" cy="461124"/>
          </a:xfrm>
          <a:custGeom>
            <a:avLst/>
            <a:gdLst/>
            <a:ahLst/>
            <a:cxnLst/>
            <a:rect l="l" t="t" r="r" b="b"/>
            <a:pathLst>
              <a:path w="9144000" h="461124">
                <a:moveTo>
                  <a:pt x="9144000" y="0"/>
                </a:moveTo>
                <a:lnTo>
                  <a:pt x="0" y="0"/>
                </a:lnTo>
                <a:lnTo>
                  <a:pt x="0" y="461121"/>
                </a:lnTo>
                <a:lnTo>
                  <a:pt x="9144000" y="461121"/>
                </a:lnTo>
                <a:lnTo>
                  <a:pt x="9144000" y="0"/>
                </a:lnTo>
                <a:close/>
              </a:path>
            </a:pathLst>
          </a:custGeom>
          <a:solidFill>
            <a:srgbClr val="EBBE1D"/>
          </a:solidFill>
        </p:spPr>
        <p:txBody>
          <a:bodyPr wrap="square" lIns="0" tIns="0" rIns="0" bIns="0" rtlCol="0">
            <a:noAutofit/>
          </a:bodyPr>
          <a:lstStyle/>
          <a:p>
            <a:endParaRPr/>
          </a:p>
        </p:txBody>
      </p:sp>
      <p:sp>
        <p:nvSpPr>
          <p:cNvPr id="10" name="object 10"/>
          <p:cNvSpPr/>
          <p:nvPr/>
        </p:nvSpPr>
        <p:spPr>
          <a:xfrm>
            <a:off x="414718" y="378205"/>
            <a:ext cx="2782062" cy="2149729"/>
          </a:xfrm>
          <a:prstGeom prst="rect">
            <a:avLst/>
          </a:prstGeom>
          <a:blipFill>
            <a:blip r:embed="rId5" cstate="print"/>
            <a:stretch>
              <a:fillRect/>
            </a:stretch>
          </a:blipFill>
        </p:spPr>
        <p:txBody>
          <a:bodyPr wrap="square" lIns="0" tIns="0" rIns="0" bIns="0" rtlCol="0">
            <a:noAutofit/>
          </a:bodyPr>
          <a:lstStyle/>
          <a:p>
            <a:endParaRPr/>
          </a:p>
        </p:txBody>
      </p:sp>
      <p:sp>
        <p:nvSpPr>
          <p:cNvPr id="3" name="object 3"/>
          <p:cNvSpPr txBox="1"/>
          <p:nvPr/>
        </p:nvSpPr>
        <p:spPr>
          <a:xfrm>
            <a:off x="533400" y="3048000"/>
            <a:ext cx="8367402" cy="1101839"/>
          </a:xfrm>
          <a:prstGeom prst="rect">
            <a:avLst/>
          </a:prstGeom>
        </p:spPr>
        <p:txBody>
          <a:bodyPr wrap="square" lIns="0" tIns="0" rIns="0" bIns="0" rtlCol="0">
            <a:noAutofit/>
          </a:bodyPr>
          <a:lstStyle/>
          <a:p>
            <a:pPr marL="12700" algn="ctr">
              <a:lnSpc>
                <a:spcPts val="3570"/>
              </a:lnSpc>
              <a:spcBef>
                <a:spcPts val="178"/>
              </a:spcBef>
            </a:pPr>
            <a:r>
              <a:rPr sz="3600" spc="0" dirty="0">
                <a:solidFill>
                  <a:srgbClr val="EBBE1D"/>
                </a:solidFill>
                <a:latin typeface="Arial"/>
                <a:cs typeface="Arial"/>
              </a:rPr>
              <a:t>He</a:t>
            </a:r>
            <a:r>
              <a:rPr sz="3600" spc="-14" dirty="0">
                <a:solidFill>
                  <a:srgbClr val="EBBE1D"/>
                </a:solidFill>
                <a:latin typeface="Arial"/>
                <a:cs typeface="Arial"/>
              </a:rPr>
              <a:t>a</a:t>
            </a:r>
            <a:r>
              <a:rPr sz="3600" spc="0" dirty="0">
                <a:solidFill>
                  <a:srgbClr val="EBBE1D"/>
                </a:solidFill>
                <a:latin typeface="Arial"/>
                <a:cs typeface="Arial"/>
              </a:rPr>
              <a:t>lthy</a:t>
            </a:r>
            <a:r>
              <a:rPr sz="3600" spc="-285" dirty="0">
                <a:solidFill>
                  <a:srgbClr val="EBBE1D"/>
                </a:solidFill>
                <a:latin typeface="Arial"/>
                <a:cs typeface="Arial"/>
              </a:rPr>
              <a:t> </a:t>
            </a:r>
            <a:r>
              <a:rPr sz="3600" spc="0" dirty="0">
                <a:solidFill>
                  <a:srgbClr val="EBBE1D"/>
                </a:solidFill>
                <a:latin typeface="Arial"/>
                <a:cs typeface="Arial"/>
              </a:rPr>
              <a:t>Arizona</a:t>
            </a:r>
            <a:r>
              <a:rPr sz="3600" spc="-115" dirty="0">
                <a:solidFill>
                  <a:srgbClr val="EBBE1D"/>
                </a:solidFill>
                <a:latin typeface="Arial"/>
                <a:cs typeface="Arial"/>
              </a:rPr>
              <a:t> </a:t>
            </a:r>
            <a:r>
              <a:rPr sz="3600" spc="-59" dirty="0" smtClean="0">
                <a:solidFill>
                  <a:srgbClr val="EBBE1D"/>
                </a:solidFill>
                <a:latin typeface="Arial"/>
                <a:cs typeface="Arial"/>
              </a:rPr>
              <a:t>W</a:t>
            </a:r>
            <a:r>
              <a:rPr sz="3600" spc="0" dirty="0" smtClean="0">
                <a:solidFill>
                  <a:srgbClr val="EBBE1D"/>
                </a:solidFill>
                <a:latin typeface="Arial"/>
                <a:cs typeface="Arial"/>
              </a:rPr>
              <a:t>orksi</a:t>
            </a:r>
            <a:r>
              <a:rPr sz="3600" spc="4" dirty="0" smtClean="0">
                <a:solidFill>
                  <a:srgbClr val="EBBE1D"/>
                </a:solidFill>
                <a:latin typeface="Arial"/>
                <a:cs typeface="Arial"/>
              </a:rPr>
              <a:t>t</a:t>
            </a:r>
            <a:r>
              <a:rPr sz="3600" spc="0" dirty="0" smtClean="0">
                <a:solidFill>
                  <a:srgbClr val="EBBE1D"/>
                </a:solidFill>
                <a:latin typeface="Arial"/>
                <a:cs typeface="Arial"/>
              </a:rPr>
              <a:t>e</a:t>
            </a:r>
            <a:r>
              <a:rPr lang="en-US" sz="3600" spc="0" dirty="0" smtClean="0">
                <a:solidFill>
                  <a:srgbClr val="EBBE1D"/>
                </a:solidFill>
                <a:latin typeface="Arial"/>
                <a:cs typeface="Arial"/>
              </a:rPr>
              <a:t>s</a:t>
            </a:r>
            <a:r>
              <a:rPr sz="3600" spc="-107" dirty="0" smtClean="0">
                <a:solidFill>
                  <a:srgbClr val="EBBE1D"/>
                </a:solidFill>
                <a:latin typeface="Arial"/>
                <a:cs typeface="Arial"/>
              </a:rPr>
              <a:t> </a:t>
            </a:r>
            <a:r>
              <a:rPr sz="3600" spc="0" dirty="0">
                <a:solidFill>
                  <a:srgbClr val="EBBE1D"/>
                </a:solidFill>
                <a:latin typeface="Arial"/>
                <a:cs typeface="Arial"/>
              </a:rPr>
              <a:t>Prog</a:t>
            </a:r>
            <a:r>
              <a:rPr sz="3600" spc="-9" dirty="0">
                <a:solidFill>
                  <a:srgbClr val="EBBE1D"/>
                </a:solidFill>
                <a:latin typeface="Arial"/>
                <a:cs typeface="Arial"/>
              </a:rPr>
              <a:t>r</a:t>
            </a:r>
            <a:r>
              <a:rPr sz="3600" spc="0" dirty="0">
                <a:solidFill>
                  <a:srgbClr val="EBBE1D"/>
                </a:solidFill>
                <a:latin typeface="Arial"/>
                <a:cs typeface="Arial"/>
              </a:rPr>
              <a:t>am</a:t>
            </a:r>
            <a:r>
              <a:rPr sz="3600" spc="-100" dirty="0">
                <a:solidFill>
                  <a:srgbClr val="EBBE1D"/>
                </a:solidFill>
                <a:latin typeface="Arial"/>
                <a:cs typeface="Arial"/>
              </a:rPr>
              <a:t> </a:t>
            </a:r>
            <a:r>
              <a:rPr sz="3600" spc="0" dirty="0">
                <a:solidFill>
                  <a:srgbClr val="EBBE1D"/>
                </a:solidFill>
                <a:latin typeface="Arial"/>
                <a:cs typeface="Arial"/>
              </a:rPr>
              <a:t>(H</a:t>
            </a:r>
            <a:r>
              <a:rPr sz="3600" spc="-119" dirty="0">
                <a:solidFill>
                  <a:srgbClr val="EBBE1D"/>
                </a:solidFill>
                <a:latin typeface="Arial"/>
                <a:cs typeface="Arial"/>
              </a:rPr>
              <a:t>A</a:t>
            </a:r>
            <a:r>
              <a:rPr sz="3600" spc="0" dirty="0">
                <a:solidFill>
                  <a:srgbClr val="EBBE1D"/>
                </a:solidFill>
                <a:latin typeface="Arial"/>
                <a:cs typeface="Arial"/>
              </a:rPr>
              <a:t>WP</a:t>
            </a:r>
            <a:r>
              <a:rPr sz="3600" spc="0" dirty="0" smtClean="0">
                <a:solidFill>
                  <a:srgbClr val="EBBE1D"/>
                </a:solidFill>
                <a:latin typeface="Arial"/>
                <a:cs typeface="Arial"/>
              </a:rPr>
              <a:t>)</a:t>
            </a:r>
            <a:r>
              <a:rPr lang="en-US" sz="3600" spc="0" dirty="0" smtClean="0">
                <a:solidFill>
                  <a:srgbClr val="EBBE1D"/>
                </a:solidFill>
                <a:latin typeface="Arial"/>
                <a:cs typeface="Arial"/>
              </a:rPr>
              <a:t> Presents</a:t>
            </a:r>
          </a:p>
          <a:p>
            <a:pPr marL="12700">
              <a:lnSpc>
                <a:spcPts val="3570"/>
              </a:lnSpc>
              <a:spcBef>
                <a:spcPts val="178"/>
              </a:spcBef>
            </a:pPr>
            <a:endParaRPr sz="3600" dirty="0">
              <a:latin typeface="Arial"/>
              <a:cs typeface="Arial"/>
            </a:endParaRPr>
          </a:p>
          <a:p>
            <a:pPr marL="12700" marR="64693">
              <a:lnSpc>
                <a:spcPct val="95825"/>
              </a:lnSpc>
              <a:spcBef>
                <a:spcPts val="900"/>
              </a:spcBef>
            </a:pPr>
            <a:r>
              <a:rPr lang="en-US" sz="4800" dirty="0" smtClean="0">
                <a:solidFill>
                  <a:srgbClr val="FFFFFF"/>
                </a:solidFill>
                <a:latin typeface="Arial"/>
                <a:cs typeface="Arial"/>
              </a:rPr>
              <a:t>Infant at Work</a:t>
            </a:r>
            <a:endParaRPr sz="4800" dirty="0">
              <a:latin typeface="Arial"/>
              <a:cs typeface="Arial"/>
            </a:endParaRPr>
          </a:p>
        </p:txBody>
      </p:sp>
      <p:sp>
        <p:nvSpPr>
          <p:cNvPr id="2" name="object 2"/>
          <p:cNvSpPr txBox="1"/>
          <p:nvPr/>
        </p:nvSpPr>
        <p:spPr>
          <a:xfrm>
            <a:off x="0" y="6196393"/>
            <a:ext cx="9144000" cy="200482"/>
          </a:xfrm>
          <a:prstGeom prst="rect">
            <a:avLst/>
          </a:prstGeom>
        </p:spPr>
        <p:txBody>
          <a:bodyPr wrap="square" lIns="0" tIns="0" rIns="0" bIns="0" rtlCol="0">
            <a:noAutofit/>
          </a:bodyPr>
          <a:lstStyle/>
          <a:p>
            <a:pPr marL="25400">
              <a:lnSpc>
                <a:spcPts val="1000"/>
              </a:lnSpc>
            </a:pPr>
            <a:endParaRPr sz="1000"/>
          </a:p>
        </p:txBody>
      </p:sp>
      <p:sp>
        <p:nvSpPr>
          <p:cNvPr id="11" name="TextBox 10"/>
          <p:cNvSpPr txBox="1"/>
          <p:nvPr/>
        </p:nvSpPr>
        <p:spPr>
          <a:xfrm>
            <a:off x="4210689" y="6433302"/>
            <a:ext cx="4834759" cy="369332"/>
          </a:xfrm>
          <a:prstGeom prst="rect">
            <a:avLst/>
          </a:prstGeom>
          <a:noFill/>
        </p:spPr>
        <p:txBody>
          <a:bodyPr wrap="square" rtlCol="0">
            <a:spAutoFit/>
          </a:bodyPr>
          <a:lstStyle/>
          <a:p>
            <a:pPr algn="r"/>
            <a:r>
              <a:rPr lang="en-US" dirty="0" smtClean="0"/>
              <a:t>www.healthyazworksites.org</a:t>
            </a:r>
            <a:endParaRPr lang="en-US" dirty="0"/>
          </a:p>
        </p:txBody>
      </p:sp>
    </p:spTree>
    <p:extLst>
      <p:ext uri="{BB962C8B-B14F-4D97-AF65-F5344CB8AC3E}">
        <p14:creationId xmlns:p14="http://schemas.microsoft.com/office/powerpoint/2010/main" val="42914713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Barriers to overcome</a:t>
            </a:r>
            <a:endParaRPr lang="en-US" dirty="0"/>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36258" y="1600200"/>
            <a:ext cx="3352800" cy="2916936"/>
          </a:xfrm>
        </p:spPr>
      </p:pic>
      <p:pic>
        <p:nvPicPr>
          <p:cNvPr id="7" name="Content Placeholder 6"/>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407958" y="2057400"/>
            <a:ext cx="4579156" cy="3048000"/>
          </a:xfrm>
        </p:spPr>
      </p:pic>
      <p:sp>
        <p:nvSpPr>
          <p:cNvPr id="5" name="Slide Number Placeholder 4"/>
          <p:cNvSpPr>
            <a:spLocks noGrp="1"/>
          </p:cNvSpPr>
          <p:nvPr>
            <p:ph type="sldNum" sz="quarter" idx="12"/>
          </p:nvPr>
        </p:nvSpPr>
        <p:spPr/>
        <p:txBody>
          <a:bodyPr/>
          <a:lstStyle/>
          <a:p>
            <a:fld id="{3E13408C-DC9A-41ED-ACAF-B30576A54277}" type="slidenum">
              <a:rPr lang="en-US" smtClean="0">
                <a:solidFill>
                  <a:prstClr val="black"/>
                </a:solidFill>
              </a:rPr>
              <a:pPr/>
              <a:t>10</a:t>
            </a:fld>
            <a:endParaRPr lang="en-US" dirty="0">
              <a:solidFill>
                <a:prstClr val="black"/>
              </a:solidFill>
            </a:endParaRPr>
          </a:p>
        </p:txBody>
      </p:sp>
      <p:sp>
        <p:nvSpPr>
          <p:cNvPr id="10" name="Content Placeholder 3"/>
          <p:cNvSpPr txBox="1">
            <a:spLocks/>
          </p:cNvSpPr>
          <p:nvPr/>
        </p:nvSpPr>
        <p:spPr>
          <a:xfrm>
            <a:off x="609600" y="4817999"/>
            <a:ext cx="5257800" cy="1903476"/>
          </a:xfrm>
          <a:prstGeom prst="rect">
            <a:avLst/>
          </a:prstGeom>
        </p:spPr>
        <p:txBody>
          <a:bodyPr vert="horz">
            <a:normAutofit fontScale="92500" lnSpcReduction="10000"/>
          </a:bodyPr>
          <a:lstStyle>
            <a:lvl1pPr marL="342900" indent="-34290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18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defTabSz="914400">
              <a:buClr>
                <a:srgbClr val="3B6E8F"/>
              </a:buClr>
            </a:pPr>
            <a:r>
              <a:rPr lang="en-US" dirty="0" smtClean="0">
                <a:solidFill>
                  <a:srgbClr val="000000"/>
                </a:solidFill>
              </a:rPr>
              <a:t>Noise/Chaos</a:t>
            </a:r>
          </a:p>
          <a:p>
            <a:pPr defTabSz="914400">
              <a:buClr>
                <a:srgbClr val="3B6E8F"/>
              </a:buClr>
            </a:pPr>
            <a:r>
              <a:rPr lang="en-US" dirty="0" smtClean="0">
                <a:solidFill>
                  <a:srgbClr val="000000"/>
                </a:solidFill>
              </a:rPr>
              <a:t>Distracted Co-workers</a:t>
            </a:r>
          </a:p>
          <a:p>
            <a:pPr defTabSz="914400">
              <a:buClr>
                <a:srgbClr val="3B6E8F"/>
              </a:buClr>
            </a:pPr>
            <a:r>
              <a:rPr lang="en-US" dirty="0" smtClean="0">
                <a:solidFill>
                  <a:srgbClr val="000000"/>
                </a:solidFill>
              </a:rPr>
              <a:t>Extra Work</a:t>
            </a:r>
          </a:p>
          <a:p>
            <a:pPr defTabSz="914400">
              <a:buClr>
                <a:srgbClr val="3B6E8F"/>
              </a:buClr>
            </a:pPr>
            <a:r>
              <a:rPr lang="en-US" dirty="0" smtClean="0">
                <a:solidFill>
                  <a:srgbClr val="000000"/>
                </a:solidFill>
              </a:rPr>
              <a:t>It won’t work in our area</a:t>
            </a:r>
            <a:endParaRPr lang="en-US" dirty="0">
              <a:solidFill>
                <a:srgbClr val="000000"/>
              </a:solidFill>
            </a:endParaRPr>
          </a:p>
        </p:txBody>
      </p:sp>
      <p:sp>
        <p:nvSpPr>
          <p:cNvPr id="11" name="TextBox 10"/>
          <p:cNvSpPr txBox="1"/>
          <p:nvPr/>
        </p:nvSpPr>
        <p:spPr>
          <a:xfrm>
            <a:off x="5042312" y="5191035"/>
            <a:ext cx="4101688" cy="400110"/>
          </a:xfrm>
          <a:prstGeom prst="rect">
            <a:avLst/>
          </a:prstGeom>
          <a:noFill/>
        </p:spPr>
        <p:txBody>
          <a:bodyPr wrap="square" rtlCol="0">
            <a:spAutoFit/>
          </a:bodyPr>
          <a:lstStyle/>
          <a:p>
            <a:pPr defTabSz="914400"/>
            <a:r>
              <a:rPr lang="en-US" sz="2000" b="1" i="1" dirty="0" smtClean="0">
                <a:solidFill>
                  <a:prstClr val="black"/>
                </a:solidFill>
              </a:rPr>
              <a:t>We choose a “can do” attitude!</a:t>
            </a:r>
            <a:endParaRPr lang="en-US" sz="2000" b="1" i="1" dirty="0">
              <a:solidFill>
                <a:prstClr val="black"/>
              </a:solidFill>
            </a:endParaRPr>
          </a:p>
        </p:txBody>
      </p:sp>
    </p:spTree>
    <p:extLst>
      <p:ext uri="{BB962C8B-B14F-4D97-AF65-F5344CB8AC3E}">
        <p14:creationId xmlns:p14="http://schemas.microsoft.com/office/powerpoint/2010/main" val="720936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32938" y="772733"/>
            <a:ext cx="7772400" cy="3831464"/>
          </a:xfrm>
        </p:spPr>
        <p:txBody>
          <a:bodyPr>
            <a:normAutofit/>
          </a:bodyPr>
          <a:lstStyle/>
          <a:p>
            <a:r>
              <a:rPr lang="en-US" sz="3600" b="1" dirty="0"/>
              <a:t>Putting Work-Family </a:t>
            </a:r>
            <a:br>
              <a:rPr lang="en-US" sz="3600" b="1" dirty="0"/>
            </a:br>
            <a:r>
              <a:rPr lang="en-US" sz="3600" b="1" dirty="0"/>
              <a:t>Policies into Practice</a:t>
            </a:r>
            <a:r>
              <a:rPr lang="en-US" sz="2000" dirty="0">
                <a:solidFill>
                  <a:schemeClr val="tx1">
                    <a:lumMod val="65000"/>
                    <a:lumOff val="35000"/>
                  </a:schemeClr>
                </a:solidFill>
              </a:rPr>
              <a:t/>
            </a:r>
            <a:br>
              <a:rPr lang="en-US" sz="2000" dirty="0">
                <a:solidFill>
                  <a:schemeClr val="tx1">
                    <a:lumMod val="65000"/>
                    <a:lumOff val="35000"/>
                  </a:schemeClr>
                </a:solidFill>
              </a:rPr>
            </a:br>
            <a:r>
              <a:rPr lang="en-US" sz="2000" dirty="0">
                <a:solidFill>
                  <a:schemeClr val="tx1">
                    <a:lumMod val="65000"/>
                    <a:lumOff val="35000"/>
                  </a:schemeClr>
                </a:solidFill>
              </a:rPr>
              <a:t/>
            </a:r>
            <a:br>
              <a:rPr lang="en-US" sz="2000" dirty="0">
                <a:solidFill>
                  <a:schemeClr val="tx1">
                    <a:lumMod val="65000"/>
                    <a:lumOff val="35000"/>
                  </a:schemeClr>
                </a:solidFill>
              </a:rPr>
            </a:br>
            <a:r>
              <a:rPr lang="en-US" sz="3600" dirty="0">
                <a:solidFill>
                  <a:schemeClr val="tx1">
                    <a:lumMod val="65000"/>
                    <a:lumOff val="35000"/>
                  </a:schemeClr>
                </a:solidFill>
              </a:rPr>
              <a:t/>
            </a:r>
            <a:br>
              <a:rPr lang="en-US" sz="3600" dirty="0">
                <a:solidFill>
                  <a:schemeClr val="tx1">
                    <a:lumMod val="65000"/>
                    <a:lumOff val="35000"/>
                  </a:schemeClr>
                </a:solidFill>
              </a:rPr>
            </a:br>
            <a:r>
              <a:rPr lang="en-US" sz="3600" dirty="0"/>
              <a:t>Adrienne Z. Udarbe, MS, RDN</a:t>
            </a:r>
            <a:endParaRPr lang="en-US" sz="2800" b="1" dirty="0">
              <a:solidFill>
                <a:schemeClr val="tx1">
                  <a:lumMod val="65000"/>
                  <a:lumOff val="35000"/>
                </a:schemeClr>
              </a:solidFill>
            </a:endParaRPr>
          </a:p>
        </p:txBody>
      </p:sp>
      <p:pic>
        <p:nvPicPr>
          <p:cNvPr id="24" name="Picture 23" descr="logo-horizontal.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2938" y="4270015"/>
            <a:ext cx="7552267" cy="2684202"/>
          </a:xfrm>
          <a:prstGeom prst="rect">
            <a:avLst/>
          </a:prstGeom>
        </p:spPr>
      </p:pic>
    </p:spTree>
    <p:extLst>
      <p:ext uri="{BB962C8B-B14F-4D97-AF65-F5344CB8AC3E}">
        <p14:creationId xmlns:p14="http://schemas.microsoft.com/office/powerpoint/2010/main" val="13287848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1854674B-B493-4325-A55D-1544E9134F57}"/>
              </a:ext>
            </a:extLst>
          </p:cNvPr>
          <p:cNvSpPr/>
          <p:nvPr/>
        </p:nvSpPr>
        <p:spPr>
          <a:xfrm>
            <a:off x="1761343" y="4532898"/>
            <a:ext cx="5892633" cy="369332"/>
          </a:xfrm>
          <a:prstGeom prst="rect">
            <a:avLst/>
          </a:prstGeom>
        </p:spPr>
        <p:txBody>
          <a:bodyPr wrap="square">
            <a:spAutoFit/>
          </a:bodyPr>
          <a:lstStyle/>
          <a:p>
            <a:pPr algn="ctr"/>
            <a:r>
              <a:rPr lang="en-US" dirty="0">
                <a:hlinkClick r:id="rId2"/>
              </a:rPr>
              <a:t>https://www.youtube.com/watch?v=_enfRpvL8f4</a:t>
            </a:r>
            <a:endParaRPr lang="en-US" dirty="0"/>
          </a:p>
        </p:txBody>
      </p:sp>
      <p:pic>
        <p:nvPicPr>
          <p:cNvPr id="5" name="Picture 4">
            <a:hlinkClick r:id="rId2"/>
            <a:extLst>
              <a:ext uri="{FF2B5EF4-FFF2-40B4-BE49-F238E27FC236}">
                <a16:creationId xmlns="" xmlns:a16="http://schemas.microsoft.com/office/drawing/2014/main" id="{CC8297CE-20EF-461E-98EF-E702FA460D0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70889" y="917398"/>
            <a:ext cx="5273540" cy="3327816"/>
          </a:xfrm>
          <a:prstGeom prst="rect">
            <a:avLst/>
          </a:prstGeom>
        </p:spPr>
      </p:pic>
    </p:spTree>
    <p:extLst>
      <p:ext uri="{BB962C8B-B14F-4D97-AF65-F5344CB8AC3E}">
        <p14:creationId xmlns:p14="http://schemas.microsoft.com/office/powerpoint/2010/main" val="26305119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0C38E07A-3DCF-4449-B9FE-5DBC33FC4BEF}"/>
              </a:ext>
            </a:extLst>
          </p:cNvPr>
          <p:cNvSpPr>
            <a:spLocks noGrp="1"/>
          </p:cNvSpPr>
          <p:nvPr>
            <p:ph type="title"/>
          </p:nvPr>
        </p:nvSpPr>
        <p:spPr/>
        <p:txBody>
          <a:bodyPr>
            <a:normAutofit/>
          </a:bodyPr>
          <a:lstStyle/>
          <a:p>
            <a:r>
              <a:rPr lang="en-US" sz="3200" b="1" dirty="0"/>
              <a:t>Champions of Work-Family Justice</a:t>
            </a:r>
          </a:p>
        </p:txBody>
      </p:sp>
      <p:sp>
        <p:nvSpPr>
          <p:cNvPr id="4" name="Content Placeholder 3">
            <a:extLst>
              <a:ext uri="{FF2B5EF4-FFF2-40B4-BE49-F238E27FC236}">
                <a16:creationId xmlns="" xmlns:a16="http://schemas.microsoft.com/office/drawing/2014/main" id="{2D2CF662-D58B-4183-9470-D1F6D453A90A}"/>
              </a:ext>
            </a:extLst>
          </p:cNvPr>
          <p:cNvSpPr>
            <a:spLocks noGrp="1"/>
          </p:cNvSpPr>
          <p:nvPr>
            <p:ph idx="1"/>
          </p:nvPr>
        </p:nvSpPr>
        <p:spPr>
          <a:xfrm>
            <a:off x="4533026" y="1240436"/>
            <a:ext cx="4156772" cy="4525963"/>
          </a:xfrm>
        </p:spPr>
        <p:txBody>
          <a:bodyPr>
            <a:normAutofit/>
          </a:bodyPr>
          <a:lstStyle/>
          <a:p>
            <a:pPr marL="0" indent="0">
              <a:buNone/>
            </a:pPr>
            <a:r>
              <a:rPr lang="en-US" sz="2400" dirty="0"/>
              <a:t>“Work-family conflict is the product of public policies and cultural attitudes that must change if we are to improve the lives of mothers and their families.” </a:t>
            </a:r>
          </a:p>
          <a:p>
            <a:pPr marL="0" indent="0">
              <a:buNone/>
            </a:pPr>
            <a:r>
              <a:rPr lang="en-US" sz="2400" dirty="0"/>
              <a:t>– Caitlyn Collins, </a:t>
            </a:r>
          </a:p>
          <a:p>
            <a:pPr marL="0" indent="0">
              <a:buNone/>
            </a:pPr>
            <a:r>
              <a:rPr lang="en-US" sz="2400" i="1" dirty="0"/>
              <a:t>Making Motherhood Work</a:t>
            </a:r>
          </a:p>
        </p:txBody>
      </p:sp>
      <p:pic>
        <p:nvPicPr>
          <p:cNvPr id="1026" name="Picture 2" descr="Picture">
            <a:extLst>
              <a:ext uri="{FF2B5EF4-FFF2-40B4-BE49-F238E27FC236}">
                <a16:creationId xmlns="" xmlns:a16="http://schemas.microsoft.com/office/drawing/2014/main" id="{EC027B33-0C45-47A4-932F-8132A38EA22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162275" y="1723869"/>
            <a:ext cx="3214936" cy="2695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74630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1AFBABE-8D3B-4DDD-80B4-49B4BC0A11F1}"/>
              </a:ext>
            </a:extLst>
          </p:cNvPr>
          <p:cNvSpPr>
            <a:spLocks noGrp="1"/>
          </p:cNvSpPr>
          <p:nvPr>
            <p:ph type="title"/>
          </p:nvPr>
        </p:nvSpPr>
        <p:spPr>
          <a:xfrm>
            <a:off x="1111435" y="439530"/>
            <a:ext cx="7605346" cy="1143000"/>
          </a:xfrm>
        </p:spPr>
        <p:txBody>
          <a:bodyPr>
            <a:normAutofit fontScale="90000"/>
          </a:bodyPr>
          <a:lstStyle/>
          <a:p>
            <a:r>
              <a:rPr lang="en-US" b="1" dirty="0"/>
              <a:t>Employee Support and Education What This Looks Like for Us</a:t>
            </a:r>
          </a:p>
        </p:txBody>
      </p:sp>
      <p:sp>
        <p:nvSpPr>
          <p:cNvPr id="3" name="Content Placeholder 2">
            <a:extLst>
              <a:ext uri="{FF2B5EF4-FFF2-40B4-BE49-F238E27FC236}">
                <a16:creationId xmlns="" xmlns:a16="http://schemas.microsoft.com/office/drawing/2014/main" id="{E4C2C1CE-8D2C-4334-B63D-809F2F1A3152}"/>
              </a:ext>
            </a:extLst>
          </p:cNvPr>
          <p:cNvSpPr>
            <a:spLocks noGrp="1"/>
          </p:cNvSpPr>
          <p:nvPr>
            <p:ph idx="1"/>
          </p:nvPr>
        </p:nvSpPr>
        <p:spPr>
          <a:xfrm>
            <a:off x="928554" y="2034915"/>
            <a:ext cx="3172755" cy="4525963"/>
          </a:xfrm>
        </p:spPr>
        <p:txBody>
          <a:bodyPr>
            <a:normAutofit/>
          </a:bodyPr>
          <a:lstStyle/>
          <a:p>
            <a:r>
              <a:rPr lang="en-US" sz="2000" dirty="0"/>
              <a:t>Policies that reflect:</a:t>
            </a:r>
          </a:p>
          <a:p>
            <a:pPr lvl="1"/>
            <a:r>
              <a:rPr lang="en-US" sz="1600" dirty="0"/>
              <a:t>Flexible schedules: Home and in-office</a:t>
            </a:r>
          </a:p>
          <a:p>
            <a:pPr marL="457200" lvl="1" indent="0">
              <a:buNone/>
            </a:pPr>
            <a:endParaRPr lang="en-US" sz="2000" dirty="0"/>
          </a:p>
          <a:p>
            <a:pPr lvl="1"/>
            <a:r>
              <a:rPr lang="en-US" sz="1600" dirty="0"/>
              <a:t>Paid family leave</a:t>
            </a:r>
          </a:p>
          <a:p>
            <a:pPr marL="0" indent="0">
              <a:buNone/>
            </a:pPr>
            <a:endParaRPr lang="en-US" sz="2000" dirty="0"/>
          </a:p>
          <a:p>
            <a:pPr lvl="1"/>
            <a:r>
              <a:rPr lang="en-US" sz="1600" dirty="0"/>
              <a:t>Breastfeeding support </a:t>
            </a:r>
          </a:p>
        </p:txBody>
      </p:sp>
      <p:pic>
        <p:nvPicPr>
          <p:cNvPr id="4" name="Picture 3">
            <a:extLst>
              <a:ext uri="{FF2B5EF4-FFF2-40B4-BE49-F238E27FC236}">
                <a16:creationId xmlns="" xmlns:a16="http://schemas.microsoft.com/office/drawing/2014/main" id="{E25BF68E-99C9-4E4F-8669-9D303CCE01A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144781" y="1954716"/>
            <a:ext cx="4572000" cy="2759689"/>
          </a:xfrm>
          <a:prstGeom prst="rect">
            <a:avLst/>
          </a:prstGeom>
        </p:spPr>
      </p:pic>
    </p:spTree>
    <p:extLst>
      <p:ext uri="{BB962C8B-B14F-4D97-AF65-F5344CB8AC3E}">
        <p14:creationId xmlns:p14="http://schemas.microsoft.com/office/powerpoint/2010/main" val="23367634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8781950-5F89-41FC-B263-6C89B80378EA}"/>
              </a:ext>
            </a:extLst>
          </p:cNvPr>
          <p:cNvSpPr>
            <a:spLocks noGrp="1"/>
          </p:cNvSpPr>
          <p:nvPr>
            <p:ph type="title"/>
          </p:nvPr>
        </p:nvSpPr>
        <p:spPr/>
        <p:txBody>
          <a:bodyPr>
            <a:normAutofit/>
          </a:bodyPr>
          <a:lstStyle/>
          <a:p>
            <a:r>
              <a:rPr lang="en-US" b="1" dirty="0"/>
              <a:t>Barriers and Successes</a:t>
            </a:r>
          </a:p>
        </p:txBody>
      </p:sp>
      <p:sp>
        <p:nvSpPr>
          <p:cNvPr id="3" name="Content Placeholder 2">
            <a:extLst>
              <a:ext uri="{FF2B5EF4-FFF2-40B4-BE49-F238E27FC236}">
                <a16:creationId xmlns="" xmlns:a16="http://schemas.microsoft.com/office/drawing/2014/main" id="{4FCB23E7-EC2F-4B10-9E2F-0568A148EAB6}"/>
              </a:ext>
            </a:extLst>
          </p:cNvPr>
          <p:cNvSpPr>
            <a:spLocks noGrp="1"/>
          </p:cNvSpPr>
          <p:nvPr>
            <p:ph idx="1"/>
          </p:nvPr>
        </p:nvSpPr>
        <p:spPr>
          <a:xfrm>
            <a:off x="4046509" y="1588208"/>
            <a:ext cx="4537523" cy="4525963"/>
          </a:xfrm>
        </p:spPr>
        <p:txBody>
          <a:bodyPr/>
          <a:lstStyle/>
          <a:p>
            <a:r>
              <a:rPr lang="en-US" dirty="0"/>
              <a:t>It starts with leadership support and your culture</a:t>
            </a:r>
          </a:p>
          <a:p>
            <a:r>
              <a:rPr lang="en-US" dirty="0"/>
              <a:t>Trust employees and trust the process</a:t>
            </a:r>
          </a:p>
        </p:txBody>
      </p:sp>
      <p:pic>
        <p:nvPicPr>
          <p:cNvPr id="5" name="Picture 4">
            <a:extLst>
              <a:ext uri="{FF2B5EF4-FFF2-40B4-BE49-F238E27FC236}">
                <a16:creationId xmlns="" xmlns:a16="http://schemas.microsoft.com/office/drawing/2014/main" id="{18284F96-BF71-4279-9917-FB23398E8EB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223197" y="1615940"/>
            <a:ext cx="2472815" cy="3297087"/>
          </a:xfrm>
          <a:prstGeom prst="rect">
            <a:avLst/>
          </a:prstGeom>
        </p:spPr>
      </p:pic>
    </p:spTree>
    <p:extLst>
      <p:ext uri="{BB962C8B-B14F-4D97-AF65-F5344CB8AC3E}">
        <p14:creationId xmlns:p14="http://schemas.microsoft.com/office/powerpoint/2010/main" val="13530037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1B8C14C-674E-4604-AB50-D843978B09E9}"/>
              </a:ext>
            </a:extLst>
          </p:cNvPr>
          <p:cNvSpPr>
            <a:spLocks noGrp="1"/>
          </p:cNvSpPr>
          <p:nvPr>
            <p:ph type="ctrTitle"/>
          </p:nvPr>
        </p:nvSpPr>
        <p:spPr>
          <a:xfrm>
            <a:off x="4997720" y="888547"/>
            <a:ext cx="3715902" cy="3677457"/>
          </a:xfrm>
        </p:spPr>
        <p:txBody>
          <a:bodyPr>
            <a:noAutofit/>
          </a:bodyPr>
          <a:lstStyle/>
          <a:p>
            <a:pPr algn="l"/>
            <a:r>
              <a:rPr lang="en-US" sz="2800" dirty="0"/>
              <a:t>“Work-family conflict is a phenomenon that societies have created, which means that societies can change it too.”</a:t>
            </a:r>
            <a:br>
              <a:rPr lang="en-US" sz="2800" dirty="0"/>
            </a:br>
            <a:r>
              <a:rPr lang="en-US" sz="2800" dirty="0"/>
              <a:t> </a:t>
            </a:r>
            <a:br>
              <a:rPr lang="en-US" sz="2800" dirty="0"/>
            </a:br>
            <a:r>
              <a:rPr lang="en-US" sz="2800" dirty="0"/>
              <a:t>– Caitlyn Collins</a:t>
            </a:r>
          </a:p>
        </p:txBody>
      </p:sp>
      <p:pic>
        <p:nvPicPr>
          <p:cNvPr id="4" name="Picture 3">
            <a:extLst>
              <a:ext uri="{FF2B5EF4-FFF2-40B4-BE49-F238E27FC236}">
                <a16:creationId xmlns="" xmlns:a16="http://schemas.microsoft.com/office/drawing/2014/main" id="{61940434-EC14-4F77-B9B5-FFFA9613EAE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09746" y="935386"/>
            <a:ext cx="2466819" cy="3289092"/>
          </a:xfrm>
          <a:prstGeom prst="rect">
            <a:avLst/>
          </a:prstGeom>
        </p:spPr>
      </p:pic>
    </p:spTree>
    <p:extLst>
      <p:ext uri="{BB962C8B-B14F-4D97-AF65-F5344CB8AC3E}">
        <p14:creationId xmlns:p14="http://schemas.microsoft.com/office/powerpoint/2010/main" val="37193921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0" name="Title 9"/>
          <p:cNvSpPr>
            <a:spLocks noGrp="1"/>
          </p:cNvSpPr>
          <p:nvPr>
            <p:ph type="ctrTitle"/>
          </p:nvPr>
        </p:nvSpPr>
        <p:spPr/>
        <p:txBody>
          <a:bodyPr/>
          <a:lstStyle/>
          <a:p>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286736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0" y="6278880"/>
            <a:ext cx="9144000" cy="117995"/>
          </a:xfrm>
          <a:custGeom>
            <a:avLst/>
            <a:gdLst/>
            <a:ahLst/>
            <a:cxnLst/>
            <a:rect l="l" t="t" r="r" b="b"/>
            <a:pathLst>
              <a:path w="9144000" h="117995">
                <a:moveTo>
                  <a:pt x="0" y="117995"/>
                </a:moveTo>
                <a:lnTo>
                  <a:pt x="9144000" y="117995"/>
                </a:lnTo>
                <a:lnTo>
                  <a:pt x="9144000" y="0"/>
                </a:lnTo>
                <a:lnTo>
                  <a:pt x="0" y="0"/>
                </a:lnTo>
                <a:lnTo>
                  <a:pt x="0" y="117995"/>
                </a:lnTo>
                <a:close/>
              </a:path>
            </a:pathLst>
          </a:custGeom>
          <a:solidFill>
            <a:srgbClr val="FFFFFF"/>
          </a:solidFill>
        </p:spPr>
        <p:txBody>
          <a:bodyPr wrap="square" lIns="0" tIns="0" rIns="0" bIns="0" rtlCol="0">
            <a:noAutofit/>
          </a:bodyPr>
          <a:lstStyle/>
          <a:p>
            <a:endParaRPr/>
          </a:p>
        </p:txBody>
      </p:sp>
      <p:sp>
        <p:nvSpPr>
          <p:cNvPr id="2" name="object 2"/>
          <p:cNvSpPr txBox="1"/>
          <p:nvPr/>
        </p:nvSpPr>
        <p:spPr>
          <a:xfrm>
            <a:off x="0" y="6196393"/>
            <a:ext cx="9144000" cy="200482"/>
          </a:xfrm>
          <a:prstGeom prst="rect">
            <a:avLst/>
          </a:prstGeom>
        </p:spPr>
        <p:txBody>
          <a:bodyPr wrap="square" lIns="0" tIns="0" rIns="0" bIns="0" rtlCol="0">
            <a:noAutofit/>
          </a:bodyPr>
          <a:lstStyle/>
          <a:p>
            <a:pPr marL="25400">
              <a:lnSpc>
                <a:spcPts val="1000"/>
              </a:lnSpc>
            </a:pPr>
            <a:endParaRPr sz="1000"/>
          </a:p>
        </p:txBody>
      </p:sp>
      <p:sp>
        <p:nvSpPr>
          <p:cNvPr id="11" name="object 5"/>
          <p:cNvSpPr txBox="1"/>
          <p:nvPr/>
        </p:nvSpPr>
        <p:spPr>
          <a:xfrm>
            <a:off x="2369171" y="2392713"/>
            <a:ext cx="4336429" cy="1264887"/>
          </a:xfrm>
          <a:prstGeom prst="rect">
            <a:avLst/>
          </a:prstGeom>
        </p:spPr>
        <p:txBody>
          <a:bodyPr wrap="square" lIns="0" tIns="0" rIns="0" bIns="0" rtlCol="0">
            <a:noAutofit/>
          </a:bodyPr>
          <a:lstStyle/>
          <a:p>
            <a:pPr marL="12700" marR="110459">
              <a:lnSpc>
                <a:spcPts val="2150"/>
              </a:lnSpc>
              <a:spcBef>
                <a:spcPts val="107"/>
              </a:spcBef>
            </a:pPr>
            <a:endParaRPr sz="2000" dirty="0">
              <a:latin typeface="Arial"/>
              <a:cs typeface="Arial"/>
            </a:endParaRPr>
          </a:p>
          <a:p>
            <a:pPr marL="12700">
              <a:lnSpc>
                <a:spcPts val="6640"/>
              </a:lnSpc>
              <a:spcBef>
                <a:spcPts val="1396"/>
              </a:spcBef>
            </a:pPr>
            <a:r>
              <a:rPr sz="8700" spc="0" baseline="-1499" dirty="0" smtClean="0">
                <a:solidFill>
                  <a:srgbClr val="FFFFFF"/>
                </a:solidFill>
                <a:latin typeface="Arial"/>
                <a:cs typeface="Arial"/>
              </a:rPr>
              <a:t>Tha</a:t>
            </a:r>
            <a:r>
              <a:rPr sz="8700" spc="9" baseline="-1499" dirty="0" smtClean="0">
                <a:solidFill>
                  <a:srgbClr val="FFFFFF"/>
                </a:solidFill>
                <a:latin typeface="Arial"/>
                <a:cs typeface="Arial"/>
              </a:rPr>
              <a:t>n</a:t>
            </a:r>
            <a:r>
              <a:rPr sz="8700" spc="0" baseline="-1499" dirty="0" smtClean="0">
                <a:solidFill>
                  <a:srgbClr val="FFFFFF"/>
                </a:solidFill>
                <a:latin typeface="Arial"/>
                <a:cs typeface="Arial"/>
              </a:rPr>
              <a:t>k</a:t>
            </a:r>
            <a:r>
              <a:rPr lang="en-US" sz="8700" spc="0" baseline="-1499" dirty="0" smtClean="0">
                <a:solidFill>
                  <a:srgbClr val="FFFFFF"/>
                </a:solidFill>
                <a:latin typeface="Arial"/>
                <a:cs typeface="Arial"/>
              </a:rPr>
              <a:t> you!</a:t>
            </a:r>
            <a:endParaRPr sz="5800" dirty="0">
              <a:latin typeface="Arial"/>
              <a:cs typeface="Aria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029111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7728077" y="5745238"/>
            <a:ext cx="1317371" cy="960767"/>
          </a:xfrm>
          <a:prstGeom prst="rect">
            <a:avLst/>
          </a:prstGeom>
          <a:blipFill>
            <a:blip r:embed="rId3" cstate="print"/>
            <a:stretch>
              <a:fillRect/>
            </a:stretch>
          </a:blipFill>
        </p:spPr>
        <p:txBody>
          <a:bodyPr wrap="square" lIns="0" tIns="0" rIns="0" bIns="0" rtlCol="0">
            <a:noAutofit/>
          </a:bodyPr>
          <a:lstStyle/>
          <a:p>
            <a:endParaRPr/>
          </a:p>
        </p:txBody>
      </p:sp>
      <p:sp>
        <p:nvSpPr>
          <p:cNvPr id="5" name="object 5"/>
          <p:cNvSpPr/>
          <p:nvPr/>
        </p:nvSpPr>
        <p:spPr>
          <a:xfrm>
            <a:off x="0" y="6278880"/>
            <a:ext cx="9144000" cy="117995"/>
          </a:xfrm>
          <a:custGeom>
            <a:avLst/>
            <a:gdLst/>
            <a:ahLst/>
            <a:cxnLst/>
            <a:rect l="l" t="t" r="r" b="b"/>
            <a:pathLst>
              <a:path w="9144000" h="117995">
                <a:moveTo>
                  <a:pt x="0" y="117995"/>
                </a:moveTo>
                <a:lnTo>
                  <a:pt x="9144000" y="117995"/>
                </a:lnTo>
                <a:lnTo>
                  <a:pt x="9144000" y="0"/>
                </a:lnTo>
                <a:lnTo>
                  <a:pt x="0" y="0"/>
                </a:lnTo>
                <a:lnTo>
                  <a:pt x="0" y="117995"/>
                </a:lnTo>
                <a:close/>
              </a:path>
            </a:pathLst>
          </a:custGeom>
          <a:solidFill>
            <a:srgbClr val="FFFFFF"/>
          </a:solidFill>
        </p:spPr>
        <p:txBody>
          <a:bodyPr wrap="square" lIns="0" tIns="0" rIns="0" bIns="0" rtlCol="0">
            <a:noAutofit/>
          </a:bodyPr>
          <a:lstStyle/>
          <a:p>
            <a:endParaRPr/>
          </a:p>
        </p:txBody>
      </p:sp>
      <p:sp>
        <p:nvSpPr>
          <p:cNvPr id="6" name="object 6"/>
          <p:cNvSpPr/>
          <p:nvPr/>
        </p:nvSpPr>
        <p:spPr>
          <a:xfrm>
            <a:off x="0" y="6196393"/>
            <a:ext cx="9144000" cy="200482"/>
          </a:xfrm>
          <a:custGeom>
            <a:avLst/>
            <a:gdLst/>
            <a:ahLst/>
            <a:cxnLst/>
            <a:rect l="l" t="t" r="r" b="b"/>
            <a:pathLst>
              <a:path w="9144000" h="200482">
                <a:moveTo>
                  <a:pt x="0" y="200482"/>
                </a:moveTo>
                <a:lnTo>
                  <a:pt x="9144000" y="200482"/>
                </a:lnTo>
                <a:lnTo>
                  <a:pt x="9144000" y="0"/>
                </a:lnTo>
                <a:lnTo>
                  <a:pt x="0" y="0"/>
                </a:lnTo>
                <a:lnTo>
                  <a:pt x="0" y="200482"/>
                </a:lnTo>
                <a:close/>
              </a:path>
            </a:pathLst>
          </a:custGeom>
          <a:ln w="9525">
            <a:solidFill>
              <a:srgbClr val="2B2C89"/>
            </a:solidFill>
          </a:ln>
        </p:spPr>
        <p:txBody>
          <a:bodyPr wrap="square" lIns="0" tIns="0" rIns="0" bIns="0" rtlCol="0">
            <a:noAutofit/>
          </a:bodyPr>
          <a:lstStyle/>
          <a:p>
            <a:endParaRPr/>
          </a:p>
        </p:txBody>
      </p:sp>
      <p:sp>
        <p:nvSpPr>
          <p:cNvPr id="7" name="object 7"/>
          <p:cNvSpPr/>
          <p:nvPr/>
        </p:nvSpPr>
        <p:spPr>
          <a:xfrm>
            <a:off x="0" y="-3682"/>
            <a:ext cx="9144000" cy="6282562"/>
          </a:xfrm>
          <a:custGeom>
            <a:avLst/>
            <a:gdLst/>
            <a:ahLst/>
            <a:cxnLst/>
            <a:rect l="l" t="t" r="r" b="b"/>
            <a:pathLst>
              <a:path w="9144000" h="6282562">
                <a:moveTo>
                  <a:pt x="9144000" y="3682"/>
                </a:moveTo>
                <a:lnTo>
                  <a:pt x="0" y="3682"/>
                </a:lnTo>
                <a:lnTo>
                  <a:pt x="0" y="6282562"/>
                </a:lnTo>
                <a:lnTo>
                  <a:pt x="9144000" y="6282562"/>
                </a:lnTo>
                <a:lnTo>
                  <a:pt x="9144000" y="3682"/>
                </a:lnTo>
                <a:close/>
              </a:path>
            </a:pathLst>
          </a:custGeom>
          <a:solidFill>
            <a:srgbClr val="2E2F8A"/>
          </a:solidFill>
        </p:spPr>
        <p:txBody>
          <a:bodyPr wrap="square" lIns="0" tIns="0" rIns="0" bIns="0" rtlCol="0">
            <a:noAutofit/>
          </a:bodyPr>
          <a:lstStyle/>
          <a:p>
            <a:endParaRPr/>
          </a:p>
        </p:txBody>
      </p:sp>
      <p:sp>
        <p:nvSpPr>
          <p:cNvPr id="8" name="object 8"/>
          <p:cNvSpPr/>
          <p:nvPr/>
        </p:nvSpPr>
        <p:spPr>
          <a:xfrm>
            <a:off x="0" y="6377939"/>
            <a:ext cx="9144000" cy="480059"/>
          </a:xfrm>
          <a:prstGeom prst="rect">
            <a:avLst/>
          </a:prstGeom>
          <a:blipFill>
            <a:blip r:embed="rId4" cstate="print"/>
            <a:stretch>
              <a:fillRect/>
            </a:stretch>
          </a:blipFill>
        </p:spPr>
        <p:txBody>
          <a:bodyPr wrap="square" lIns="0" tIns="0" rIns="0" bIns="0" rtlCol="0">
            <a:noAutofit/>
          </a:bodyPr>
          <a:lstStyle/>
          <a:p>
            <a:endParaRPr/>
          </a:p>
        </p:txBody>
      </p:sp>
      <p:sp>
        <p:nvSpPr>
          <p:cNvPr id="9" name="object 9"/>
          <p:cNvSpPr/>
          <p:nvPr/>
        </p:nvSpPr>
        <p:spPr>
          <a:xfrm>
            <a:off x="0" y="6396875"/>
            <a:ext cx="9144000" cy="461124"/>
          </a:xfrm>
          <a:custGeom>
            <a:avLst/>
            <a:gdLst/>
            <a:ahLst/>
            <a:cxnLst/>
            <a:rect l="l" t="t" r="r" b="b"/>
            <a:pathLst>
              <a:path w="9144000" h="461124">
                <a:moveTo>
                  <a:pt x="9144000" y="0"/>
                </a:moveTo>
                <a:lnTo>
                  <a:pt x="0" y="0"/>
                </a:lnTo>
                <a:lnTo>
                  <a:pt x="0" y="461121"/>
                </a:lnTo>
                <a:lnTo>
                  <a:pt x="9144000" y="461121"/>
                </a:lnTo>
                <a:lnTo>
                  <a:pt x="9144000" y="0"/>
                </a:lnTo>
                <a:close/>
              </a:path>
            </a:pathLst>
          </a:custGeom>
          <a:solidFill>
            <a:srgbClr val="EBBE1D"/>
          </a:solidFill>
        </p:spPr>
        <p:txBody>
          <a:bodyPr wrap="square" lIns="0" tIns="0" rIns="0" bIns="0" rtlCol="0">
            <a:noAutofit/>
          </a:bodyPr>
          <a:lstStyle/>
          <a:p>
            <a:endParaRPr/>
          </a:p>
        </p:txBody>
      </p:sp>
      <p:sp>
        <p:nvSpPr>
          <p:cNvPr id="10" name="object 10"/>
          <p:cNvSpPr/>
          <p:nvPr/>
        </p:nvSpPr>
        <p:spPr>
          <a:xfrm>
            <a:off x="414718" y="378205"/>
            <a:ext cx="2782062" cy="2149729"/>
          </a:xfrm>
          <a:prstGeom prst="rect">
            <a:avLst/>
          </a:prstGeom>
          <a:blipFill>
            <a:blip r:embed="rId5" cstate="print"/>
            <a:stretch>
              <a:fillRect/>
            </a:stretch>
          </a:blipFill>
        </p:spPr>
        <p:txBody>
          <a:bodyPr wrap="square" lIns="0" tIns="0" rIns="0" bIns="0" rtlCol="0">
            <a:noAutofit/>
          </a:bodyPr>
          <a:lstStyle/>
          <a:p>
            <a:endParaRPr/>
          </a:p>
        </p:txBody>
      </p:sp>
      <p:sp>
        <p:nvSpPr>
          <p:cNvPr id="2" name="object 2"/>
          <p:cNvSpPr txBox="1"/>
          <p:nvPr/>
        </p:nvSpPr>
        <p:spPr>
          <a:xfrm>
            <a:off x="0" y="6196393"/>
            <a:ext cx="9144000" cy="200482"/>
          </a:xfrm>
          <a:prstGeom prst="rect">
            <a:avLst/>
          </a:prstGeom>
        </p:spPr>
        <p:txBody>
          <a:bodyPr wrap="square" lIns="0" tIns="0" rIns="0" bIns="0" rtlCol="0">
            <a:noAutofit/>
          </a:bodyPr>
          <a:lstStyle/>
          <a:p>
            <a:pPr marL="25400">
              <a:lnSpc>
                <a:spcPts val="1000"/>
              </a:lnSpc>
            </a:pPr>
            <a:endParaRPr sz="1000"/>
          </a:p>
        </p:txBody>
      </p:sp>
      <p:sp>
        <p:nvSpPr>
          <p:cNvPr id="11" name="object 5"/>
          <p:cNvSpPr txBox="1"/>
          <p:nvPr/>
        </p:nvSpPr>
        <p:spPr>
          <a:xfrm>
            <a:off x="2369171" y="2392713"/>
            <a:ext cx="4336429" cy="1264887"/>
          </a:xfrm>
          <a:prstGeom prst="rect">
            <a:avLst/>
          </a:prstGeom>
        </p:spPr>
        <p:txBody>
          <a:bodyPr wrap="square" lIns="0" tIns="0" rIns="0" bIns="0" rtlCol="0">
            <a:noAutofit/>
          </a:bodyPr>
          <a:lstStyle/>
          <a:p>
            <a:pPr marL="12700" marR="110459">
              <a:lnSpc>
                <a:spcPts val="2150"/>
              </a:lnSpc>
              <a:spcBef>
                <a:spcPts val="107"/>
              </a:spcBef>
            </a:pPr>
            <a:endParaRPr sz="2000" dirty="0">
              <a:latin typeface="Arial"/>
              <a:cs typeface="Arial"/>
            </a:endParaRPr>
          </a:p>
          <a:p>
            <a:pPr marL="12700">
              <a:lnSpc>
                <a:spcPts val="6640"/>
              </a:lnSpc>
              <a:spcBef>
                <a:spcPts val="1396"/>
              </a:spcBef>
            </a:pPr>
            <a:r>
              <a:rPr sz="8700" spc="0" baseline="-1499" dirty="0" smtClean="0">
                <a:solidFill>
                  <a:srgbClr val="FFFFFF"/>
                </a:solidFill>
                <a:latin typeface="Arial"/>
                <a:cs typeface="Arial"/>
              </a:rPr>
              <a:t>Tha</a:t>
            </a:r>
            <a:r>
              <a:rPr sz="8700" spc="9" baseline="-1499" dirty="0" smtClean="0">
                <a:solidFill>
                  <a:srgbClr val="FFFFFF"/>
                </a:solidFill>
                <a:latin typeface="Arial"/>
                <a:cs typeface="Arial"/>
              </a:rPr>
              <a:t>n</a:t>
            </a:r>
            <a:r>
              <a:rPr sz="8700" spc="0" baseline="-1499" dirty="0" smtClean="0">
                <a:solidFill>
                  <a:srgbClr val="FFFFFF"/>
                </a:solidFill>
                <a:latin typeface="Arial"/>
                <a:cs typeface="Arial"/>
              </a:rPr>
              <a:t>k</a:t>
            </a:r>
            <a:r>
              <a:rPr lang="en-US" sz="8700" spc="0" baseline="-1499" dirty="0" smtClean="0">
                <a:solidFill>
                  <a:srgbClr val="FFFFFF"/>
                </a:solidFill>
                <a:latin typeface="Arial"/>
                <a:cs typeface="Arial"/>
              </a:rPr>
              <a:t> you!</a:t>
            </a:r>
            <a:endParaRPr sz="5800" dirty="0">
              <a:latin typeface="Arial"/>
              <a:cs typeface="Arial"/>
            </a:endParaRPr>
          </a:p>
        </p:txBody>
      </p:sp>
      <p:sp>
        <p:nvSpPr>
          <p:cNvPr id="12" name="TextBox 11"/>
          <p:cNvSpPr txBox="1"/>
          <p:nvPr/>
        </p:nvSpPr>
        <p:spPr>
          <a:xfrm>
            <a:off x="4210689" y="6433302"/>
            <a:ext cx="4834759" cy="369332"/>
          </a:xfrm>
          <a:prstGeom prst="rect">
            <a:avLst/>
          </a:prstGeom>
          <a:noFill/>
        </p:spPr>
        <p:txBody>
          <a:bodyPr wrap="square" rtlCol="0">
            <a:spAutoFit/>
          </a:bodyPr>
          <a:lstStyle/>
          <a:p>
            <a:pPr algn="r"/>
            <a:r>
              <a:rPr lang="en-US" dirty="0" smtClean="0"/>
              <a:t>www.healthyazworksites.org</a:t>
            </a:r>
            <a:endParaRPr lang="en-US" dirty="0"/>
          </a:p>
        </p:txBody>
      </p:sp>
    </p:spTree>
    <p:extLst>
      <p:ext uri="{BB962C8B-B14F-4D97-AF65-F5344CB8AC3E}">
        <p14:creationId xmlns:p14="http://schemas.microsoft.com/office/powerpoint/2010/main" val="21070542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p:nvPr/>
        </p:nvSpPr>
        <p:spPr>
          <a:xfrm>
            <a:off x="7728077" y="5745238"/>
            <a:ext cx="1317371" cy="960767"/>
          </a:xfrm>
          <a:prstGeom prst="rect">
            <a:avLst/>
          </a:prstGeom>
          <a:blipFill>
            <a:blip r:embed="rId3" cstate="print"/>
            <a:stretch>
              <a:fillRect/>
            </a:stretch>
          </a:blipFill>
        </p:spPr>
        <p:txBody>
          <a:bodyPr wrap="square" lIns="0" tIns="0" rIns="0" bIns="0" rtlCol="0">
            <a:noAutofit/>
          </a:bodyPr>
          <a:lstStyle/>
          <a:p>
            <a:endParaRPr/>
          </a:p>
        </p:txBody>
      </p:sp>
      <p:sp>
        <p:nvSpPr>
          <p:cNvPr id="9" name="object 9"/>
          <p:cNvSpPr/>
          <p:nvPr/>
        </p:nvSpPr>
        <p:spPr>
          <a:xfrm>
            <a:off x="0" y="-25"/>
            <a:ext cx="9144000" cy="774090"/>
          </a:xfrm>
          <a:custGeom>
            <a:avLst/>
            <a:gdLst/>
            <a:ahLst/>
            <a:cxnLst/>
            <a:rect l="l" t="t" r="r" b="b"/>
            <a:pathLst>
              <a:path w="9144000" h="774090">
                <a:moveTo>
                  <a:pt x="9144000" y="25"/>
                </a:moveTo>
                <a:lnTo>
                  <a:pt x="0" y="25"/>
                </a:lnTo>
                <a:lnTo>
                  <a:pt x="0" y="774090"/>
                </a:lnTo>
                <a:lnTo>
                  <a:pt x="9144000" y="774090"/>
                </a:lnTo>
                <a:lnTo>
                  <a:pt x="9144000" y="25"/>
                </a:lnTo>
                <a:close/>
              </a:path>
            </a:pathLst>
          </a:custGeom>
          <a:solidFill>
            <a:srgbClr val="2E2F8A"/>
          </a:solidFill>
        </p:spPr>
        <p:txBody>
          <a:bodyPr wrap="square" lIns="0" tIns="0" rIns="0" bIns="0" rtlCol="0">
            <a:noAutofit/>
          </a:bodyPr>
          <a:lstStyle/>
          <a:p>
            <a:endParaRPr/>
          </a:p>
        </p:txBody>
      </p:sp>
      <p:sp>
        <p:nvSpPr>
          <p:cNvPr id="7" name="object 7"/>
          <p:cNvSpPr txBox="1"/>
          <p:nvPr/>
        </p:nvSpPr>
        <p:spPr>
          <a:xfrm>
            <a:off x="535940" y="175736"/>
            <a:ext cx="4264660" cy="432308"/>
          </a:xfrm>
          <a:prstGeom prst="rect">
            <a:avLst/>
          </a:prstGeom>
        </p:spPr>
        <p:txBody>
          <a:bodyPr wrap="square" lIns="0" tIns="0" rIns="0" bIns="0" rtlCol="0">
            <a:noAutofit/>
          </a:bodyPr>
          <a:lstStyle/>
          <a:p>
            <a:pPr marL="12700">
              <a:lnSpc>
                <a:spcPts val="3375"/>
              </a:lnSpc>
              <a:spcBef>
                <a:spcPts val="168"/>
              </a:spcBef>
            </a:pPr>
            <a:r>
              <a:rPr lang="en-US" sz="3200" dirty="0" smtClean="0">
                <a:solidFill>
                  <a:srgbClr val="FFFFFF"/>
                </a:solidFill>
                <a:latin typeface="Arial"/>
                <a:cs typeface="Arial"/>
              </a:rPr>
              <a:t>Today’s Topics</a:t>
            </a:r>
            <a:endParaRPr sz="3200" dirty="0">
              <a:latin typeface="Arial"/>
              <a:cs typeface="Arial"/>
            </a:endParaRPr>
          </a:p>
        </p:txBody>
      </p:sp>
      <p:sp>
        <p:nvSpPr>
          <p:cNvPr id="3" name="object 3"/>
          <p:cNvSpPr txBox="1"/>
          <p:nvPr/>
        </p:nvSpPr>
        <p:spPr>
          <a:xfrm>
            <a:off x="838201" y="1219200"/>
            <a:ext cx="7805368" cy="4267200"/>
          </a:xfrm>
          <a:prstGeom prst="rect">
            <a:avLst/>
          </a:prstGeom>
        </p:spPr>
        <p:txBody>
          <a:bodyPr wrap="square" lIns="0" tIns="0" rIns="0" bIns="0" rtlCol="0">
            <a:noAutofit/>
          </a:bodyPr>
          <a:lstStyle/>
          <a:p>
            <a:pPr marL="355600" marR="48192" indent="-342900">
              <a:lnSpc>
                <a:spcPts val="2350"/>
              </a:lnSpc>
              <a:spcBef>
                <a:spcPts val="117"/>
              </a:spcBef>
              <a:buClr>
                <a:srgbClr val="FFC000"/>
              </a:buClr>
              <a:buFont typeface="Arial" charset="0"/>
              <a:buChar char="•"/>
            </a:pPr>
            <a:r>
              <a:rPr lang="en-US" sz="2200" spc="0" dirty="0" smtClean="0">
                <a:latin typeface="Arial"/>
                <a:cs typeface="Arial"/>
              </a:rPr>
              <a:t>Examples of policies, procedures and guidelines</a:t>
            </a:r>
          </a:p>
          <a:p>
            <a:pPr marL="355600" marR="48192" indent="-342900">
              <a:lnSpc>
                <a:spcPts val="2350"/>
              </a:lnSpc>
              <a:spcBef>
                <a:spcPts val="117"/>
              </a:spcBef>
              <a:buClr>
                <a:srgbClr val="FFC000"/>
              </a:buClr>
              <a:buFont typeface="Arial" charset="0"/>
              <a:buChar char="•"/>
            </a:pPr>
            <a:endParaRPr lang="en-US" sz="2200" spc="0" dirty="0" smtClean="0">
              <a:latin typeface="Arial"/>
              <a:cs typeface="Arial"/>
            </a:endParaRPr>
          </a:p>
          <a:p>
            <a:pPr marL="355600" marR="48192" indent="-342900">
              <a:lnSpc>
                <a:spcPts val="2350"/>
              </a:lnSpc>
              <a:spcBef>
                <a:spcPts val="117"/>
              </a:spcBef>
              <a:buClr>
                <a:srgbClr val="FFC000"/>
              </a:buClr>
              <a:buFont typeface="Arial" charset="0"/>
              <a:buChar char="•"/>
            </a:pPr>
            <a:r>
              <a:rPr lang="en-US" sz="2200" spc="0" dirty="0" smtClean="0">
                <a:latin typeface="Arial"/>
                <a:cs typeface="Arial"/>
              </a:rPr>
              <a:t>How to obtain leadership support</a:t>
            </a:r>
          </a:p>
          <a:p>
            <a:pPr marL="355600" marR="48192" indent="-342900">
              <a:lnSpc>
                <a:spcPts val="2350"/>
              </a:lnSpc>
              <a:spcBef>
                <a:spcPts val="117"/>
              </a:spcBef>
              <a:buClr>
                <a:srgbClr val="FFC000"/>
              </a:buClr>
              <a:buFont typeface="Arial" charset="0"/>
              <a:buChar char="•"/>
            </a:pPr>
            <a:endParaRPr lang="en-US" sz="2200" spc="0" dirty="0" smtClean="0">
              <a:latin typeface="Arial"/>
              <a:cs typeface="Arial"/>
            </a:endParaRPr>
          </a:p>
          <a:p>
            <a:pPr marL="355600" marR="48192" indent="-342900">
              <a:lnSpc>
                <a:spcPts val="2350"/>
              </a:lnSpc>
              <a:spcBef>
                <a:spcPts val="117"/>
              </a:spcBef>
              <a:buClr>
                <a:srgbClr val="FFC000"/>
              </a:buClr>
              <a:buFont typeface="Arial" charset="0"/>
              <a:buChar char="•"/>
            </a:pPr>
            <a:r>
              <a:rPr lang="en-US" sz="2200" dirty="0" smtClean="0">
                <a:latin typeface="Arial"/>
                <a:cs typeface="Arial"/>
              </a:rPr>
              <a:t>Support and education for employees</a:t>
            </a:r>
          </a:p>
          <a:p>
            <a:pPr marL="355600" marR="48192" indent="-342900">
              <a:lnSpc>
                <a:spcPts val="2350"/>
              </a:lnSpc>
              <a:spcBef>
                <a:spcPts val="117"/>
              </a:spcBef>
              <a:buClr>
                <a:srgbClr val="FFC000"/>
              </a:buClr>
              <a:buFont typeface="Arial" charset="0"/>
              <a:buChar char="•"/>
            </a:pPr>
            <a:endParaRPr lang="en-US" sz="2200" dirty="0" smtClean="0">
              <a:latin typeface="Arial"/>
              <a:cs typeface="Arial"/>
            </a:endParaRPr>
          </a:p>
          <a:p>
            <a:pPr marL="355600" marR="48192" indent="-342900">
              <a:lnSpc>
                <a:spcPts val="2350"/>
              </a:lnSpc>
              <a:spcBef>
                <a:spcPts val="117"/>
              </a:spcBef>
              <a:buClr>
                <a:srgbClr val="FFC000"/>
              </a:buClr>
              <a:buFont typeface="Arial" charset="0"/>
              <a:buChar char="•"/>
            </a:pPr>
            <a:r>
              <a:rPr lang="en-US" sz="2200" dirty="0" smtClean="0">
                <a:latin typeface="Arial"/>
                <a:cs typeface="Arial"/>
              </a:rPr>
              <a:t>Successes and opportunities for improvement</a:t>
            </a:r>
          </a:p>
          <a:p>
            <a:pPr marL="12700" marR="48192">
              <a:lnSpc>
                <a:spcPts val="2350"/>
              </a:lnSpc>
              <a:spcBef>
                <a:spcPts val="117"/>
              </a:spcBef>
            </a:pPr>
            <a:endParaRPr sz="2200" dirty="0">
              <a:latin typeface="Arial"/>
              <a:cs typeface="Arial"/>
            </a:endParaRPr>
          </a:p>
        </p:txBody>
      </p:sp>
      <p:sp>
        <p:nvSpPr>
          <p:cNvPr id="2" name="object 2"/>
          <p:cNvSpPr txBox="1"/>
          <p:nvPr/>
        </p:nvSpPr>
        <p:spPr>
          <a:xfrm>
            <a:off x="233578" y="6465214"/>
            <a:ext cx="125501" cy="177800"/>
          </a:xfrm>
          <a:prstGeom prst="rect">
            <a:avLst/>
          </a:prstGeom>
        </p:spPr>
        <p:txBody>
          <a:bodyPr wrap="square" lIns="0" tIns="0" rIns="0" bIns="0" rtlCol="0">
            <a:noAutofit/>
          </a:bodyPr>
          <a:lstStyle/>
          <a:p>
            <a:pPr marL="12700">
              <a:lnSpc>
                <a:spcPts val="1320"/>
              </a:lnSpc>
              <a:spcBef>
                <a:spcPts val="66"/>
              </a:spcBef>
            </a:pPr>
            <a:r>
              <a:rPr sz="1800" spc="0" baseline="2275" dirty="0">
                <a:solidFill>
                  <a:srgbClr val="888888"/>
                </a:solidFill>
                <a:latin typeface="Calibri"/>
                <a:cs typeface="Calibri"/>
              </a:rPr>
              <a:t>1</a:t>
            </a:r>
            <a:endParaRPr sz="1200">
              <a:latin typeface="Calibri"/>
              <a:cs typeface="Calibri"/>
            </a:endParaRPr>
          </a:p>
        </p:txBody>
      </p:sp>
    </p:spTree>
    <p:extLst>
      <p:ext uri="{BB962C8B-B14F-4D97-AF65-F5344CB8AC3E}">
        <p14:creationId xmlns:p14="http://schemas.microsoft.com/office/powerpoint/2010/main" val="1902992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p:nvPr/>
        </p:nvSpPr>
        <p:spPr>
          <a:xfrm>
            <a:off x="7728077" y="5745238"/>
            <a:ext cx="1317371" cy="960767"/>
          </a:xfrm>
          <a:prstGeom prst="rect">
            <a:avLst/>
          </a:prstGeom>
          <a:blipFill>
            <a:blip r:embed="rId3" cstate="print"/>
            <a:stretch>
              <a:fillRect/>
            </a:stretch>
          </a:blipFill>
        </p:spPr>
        <p:txBody>
          <a:bodyPr wrap="square" lIns="0" tIns="0" rIns="0" bIns="0" rtlCol="0">
            <a:noAutofit/>
          </a:bodyPr>
          <a:lstStyle/>
          <a:p>
            <a:endParaRPr/>
          </a:p>
        </p:txBody>
      </p:sp>
      <p:sp>
        <p:nvSpPr>
          <p:cNvPr id="9" name="object 9"/>
          <p:cNvSpPr/>
          <p:nvPr/>
        </p:nvSpPr>
        <p:spPr>
          <a:xfrm>
            <a:off x="0" y="-25"/>
            <a:ext cx="9144000" cy="774090"/>
          </a:xfrm>
          <a:custGeom>
            <a:avLst/>
            <a:gdLst/>
            <a:ahLst/>
            <a:cxnLst/>
            <a:rect l="l" t="t" r="r" b="b"/>
            <a:pathLst>
              <a:path w="9144000" h="774090">
                <a:moveTo>
                  <a:pt x="9144000" y="25"/>
                </a:moveTo>
                <a:lnTo>
                  <a:pt x="0" y="25"/>
                </a:lnTo>
                <a:lnTo>
                  <a:pt x="0" y="774090"/>
                </a:lnTo>
                <a:lnTo>
                  <a:pt x="9144000" y="774090"/>
                </a:lnTo>
                <a:lnTo>
                  <a:pt x="9144000" y="25"/>
                </a:lnTo>
                <a:close/>
              </a:path>
            </a:pathLst>
          </a:custGeom>
          <a:solidFill>
            <a:srgbClr val="2E2F8A"/>
          </a:solidFill>
        </p:spPr>
        <p:txBody>
          <a:bodyPr wrap="square" lIns="0" tIns="0" rIns="0" bIns="0" rtlCol="0">
            <a:noAutofit/>
          </a:bodyPr>
          <a:lstStyle/>
          <a:p>
            <a:endParaRPr/>
          </a:p>
        </p:txBody>
      </p:sp>
      <p:sp>
        <p:nvSpPr>
          <p:cNvPr id="7" name="object 7"/>
          <p:cNvSpPr txBox="1"/>
          <p:nvPr/>
        </p:nvSpPr>
        <p:spPr>
          <a:xfrm>
            <a:off x="535940" y="175736"/>
            <a:ext cx="4264660" cy="432308"/>
          </a:xfrm>
          <a:prstGeom prst="rect">
            <a:avLst/>
          </a:prstGeom>
        </p:spPr>
        <p:txBody>
          <a:bodyPr wrap="square" lIns="0" tIns="0" rIns="0" bIns="0" rtlCol="0">
            <a:noAutofit/>
          </a:bodyPr>
          <a:lstStyle/>
          <a:p>
            <a:pPr marL="12700">
              <a:lnSpc>
                <a:spcPts val="3375"/>
              </a:lnSpc>
              <a:spcBef>
                <a:spcPts val="168"/>
              </a:spcBef>
            </a:pPr>
            <a:r>
              <a:rPr lang="en-US" sz="3200" dirty="0" smtClean="0">
                <a:solidFill>
                  <a:srgbClr val="FFFFFF"/>
                </a:solidFill>
                <a:latin typeface="Arial"/>
                <a:cs typeface="Arial"/>
              </a:rPr>
              <a:t>Program Benefits</a:t>
            </a:r>
            <a:endParaRPr sz="3200" dirty="0">
              <a:latin typeface="Arial"/>
              <a:cs typeface="Arial"/>
            </a:endParaRPr>
          </a:p>
        </p:txBody>
      </p:sp>
      <p:sp>
        <p:nvSpPr>
          <p:cNvPr id="3" name="object 3"/>
          <p:cNvSpPr txBox="1"/>
          <p:nvPr/>
        </p:nvSpPr>
        <p:spPr>
          <a:xfrm>
            <a:off x="838201" y="1219200"/>
            <a:ext cx="7805368" cy="4267200"/>
          </a:xfrm>
          <a:prstGeom prst="rect">
            <a:avLst/>
          </a:prstGeom>
        </p:spPr>
        <p:txBody>
          <a:bodyPr wrap="square" lIns="0" tIns="0" rIns="0" bIns="0" rtlCol="0">
            <a:noAutofit/>
          </a:bodyPr>
          <a:lstStyle/>
          <a:p>
            <a:pPr marL="355600" marR="48192" indent="-342900">
              <a:lnSpc>
                <a:spcPts val="2350"/>
              </a:lnSpc>
              <a:spcBef>
                <a:spcPts val="117"/>
              </a:spcBef>
              <a:buClr>
                <a:srgbClr val="FFC000"/>
              </a:buClr>
              <a:buFont typeface="Arial" charset="0"/>
              <a:buChar char="•"/>
            </a:pPr>
            <a:r>
              <a:rPr lang="en-US" sz="2400" dirty="0" smtClean="0">
                <a:latin typeface="Arial" panose="020B0604020202020204" pitchFamily="34" charset="0"/>
                <a:cs typeface="Arial" panose="020B0604020202020204" pitchFamily="34" charset="0"/>
              </a:rPr>
              <a:t>Earlier return to work after baby’s birth</a:t>
            </a:r>
          </a:p>
          <a:p>
            <a:pPr marL="355600" marR="48192" indent="-342900">
              <a:lnSpc>
                <a:spcPts val="2350"/>
              </a:lnSpc>
              <a:spcBef>
                <a:spcPts val="117"/>
              </a:spcBef>
              <a:buClr>
                <a:srgbClr val="FFC000"/>
              </a:buClr>
              <a:buFont typeface="Arial" charset="0"/>
              <a:buChar char="•"/>
            </a:pPr>
            <a:r>
              <a:rPr lang="en-US" sz="2400" dirty="0" smtClean="0">
                <a:latin typeface="Arial" panose="020B0604020202020204" pitchFamily="34" charset="0"/>
                <a:cs typeface="Arial" panose="020B0604020202020204" pitchFamily="34" charset="0"/>
              </a:rPr>
              <a:t>Increased employee retention</a:t>
            </a:r>
          </a:p>
          <a:p>
            <a:pPr marL="355600" marR="48192" indent="-342900">
              <a:lnSpc>
                <a:spcPts val="2350"/>
              </a:lnSpc>
              <a:spcBef>
                <a:spcPts val="117"/>
              </a:spcBef>
              <a:buClr>
                <a:srgbClr val="FFC000"/>
              </a:buClr>
              <a:buFont typeface="Arial" charset="0"/>
              <a:buChar char="•"/>
            </a:pPr>
            <a:r>
              <a:rPr lang="en-US" sz="2400" dirty="0" smtClean="0">
                <a:latin typeface="Arial" panose="020B0604020202020204" pitchFamily="34" charset="0"/>
                <a:cs typeface="Arial" panose="020B0604020202020204" pitchFamily="34" charset="0"/>
              </a:rPr>
              <a:t>Higher morale</a:t>
            </a:r>
          </a:p>
          <a:p>
            <a:pPr marL="355600" marR="48192" indent="-342900">
              <a:lnSpc>
                <a:spcPts val="2350"/>
              </a:lnSpc>
              <a:spcBef>
                <a:spcPts val="117"/>
              </a:spcBef>
              <a:buClr>
                <a:srgbClr val="FFC000"/>
              </a:buClr>
              <a:buFont typeface="Arial" charset="0"/>
              <a:buChar char="•"/>
            </a:pPr>
            <a:r>
              <a:rPr lang="en-US" sz="2400" dirty="0" smtClean="0">
                <a:latin typeface="Arial" panose="020B0604020202020204" pitchFamily="34" charset="0"/>
                <a:cs typeface="Arial" panose="020B0604020202020204" pitchFamily="34" charset="0"/>
              </a:rPr>
              <a:t>Increased teamwork</a:t>
            </a:r>
          </a:p>
          <a:p>
            <a:pPr marL="355600" marR="48192" indent="-342900">
              <a:lnSpc>
                <a:spcPts val="2350"/>
              </a:lnSpc>
              <a:spcBef>
                <a:spcPts val="117"/>
              </a:spcBef>
              <a:buClr>
                <a:srgbClr val="FFC000"/>
              </a:buClr>
              <a:buFont typeface="Arial" charset="0"/>
              <a:buChar char="•"/>
            </a:pPr>
            <a:r>
              <a:rPr lang="en-US" sz="2400" dirty="0" smtClean="0">
                <a:latin typeface="Arial" panose="020B0604020202020204" pitchFamily="34" charset="0"/>
                <a:cs typeface="Arial" panose="020B0604020202020204" pitchFamily="34" charset="0"/>
              </a:rPr>
              <a:t>Increased efficiency from parent – participants</a:t>
            </a:r>
          </a:p>
          <a:p>
            <a:pPr marL="355600" marR="48192" indent="-342900">
              <a:lnSpc>
                <a:spcPts val="2350"/>
              </a:lnSpc>
              <a:spcBef>
                <a:spcPts val="117"/>
              </a:spcBef>
              <a:buClr>
                <a:srgbClr val="FFC000"/>
              </a:buClr>
              <a:buFont typeface="Arial" charset="0"/>
              <a:buChar char="•"/>
            </a:pPr>
            <a:r>
              <a:rPr lang="en-US" sz="2400" dirty="0" smtClean="0">
                <a:latin typeface="Arial" panose="020B0604020202020204" pitchFamily="34" charset="0"/>
                <a:cs typeface="Arial" panose="020B0604020202020204" pitchFamily="34" charset="0"/>
              </a:rPr>
              <a:t>Recruiting tool</a:t>
            </a:r>
            <a:endParaRPr lang="en-US" sz="2400" dirty="0">
              <a:latin typeface="Arial" panose="020B0604020202020204" pitchFamily="34" charset="0"/>
              <a:cs typeface="Arial" panose="020B0604020202020204" pitchFamily="34" charset="0"/>
            </a:endParaRPr>
          </a:p>
          <a:p>
            <a:pPr marL="355600" marR="48192" indent="-342900">
              <a:lnSpc>
                <a:spcPts val="2350"/>
              </a:lnSpc>
              <a:spcBef>
                <a:spcPts val="117"/>
              </a:spcBef>
              <a:buClr>
                <a:srgbClr val="FFC000"/>
              </a:buClr>
              <a:buFont typeface="Arial" charset="0"/>
              <a:buChar char="•"/>
            </a:pPr>
            <a:endParaRPr lang="en-US" sz="2400" dirty="0">
              <a:latin typeface="Century Gothic" panose="020B0502020202020204" pitchFamily="34" charset="0"/>
            </a:endParaRPr>
          </a:p>
          <a:p>
            <a:pPr marL="12700" marR="48192">
              <a:lnSpc>
                <a:spcPts val="2350"/>
              </a:lnSpc>
              <a:spcBef>
                <a:spcPts val="117"/>
              </a:spcBef>
              <a:buClr>
                <a:srgbClr val="FFC000"/>
              </a:buClr>
            </a:pPr>
            <a:endParaRPr lang="en-US" sz="2400" dirty="0" smtClean="0">
              <a:latin typeface="Century Gothic" panose="020B0502020202020204" pitchFamily="34" charset="0"/>
            </a:endParaRPr>
          </a:p>
          <a:p>
            <a:pPr marL="12700" marR="48192">
              <a:lnSpc>
                <a:spcPts val="2350"/>
              </a:lnSpc>
              <a:spcBef>
                <a:spcPts val="117"/>
              </a:spcBef>
              <a:buClr>
                <a:srgbClr val="FFC000"/>
              </a:buClr>
            </a:pPr>
            <a:endParaRPr lang="en-US" sz="1600" dirty="0" smtClean="0">
              <a:solidFill>
                <a:srgbClr val="002060"/>
              </a:solidFill>
              <a:latin typeface="Arial" panose="020B0604020202020204" pitchFamily="34" charset="0"/>
              <a:cs typeface="Arial" panose="020B0604020202020204" pitchFamily="34" charset="0"/>
            </a:endParaRPr>
          </a:p>
          <a:p>
            <a:pPr marL="12700" marR="48192">
              <a:lnSpc>
                <a:spcPts val="2350"/>
              </a:lnSpc>
              <a:spcBef>
                <a:spcPts val="117"/>
              </a:spcBef>
              <a:buClr>
                <a:srgbClr val="FFC000"/>
              </a:buClr>
            </a:pPr>
            <a:endParaRPr lang="en-US" sz="1600" dirty="0">
              <a:solidFill>
                <a:srgbClr val="002060"/>
              </a:solidFill>
              <a:latin typeface="Arial" panose="020B0604020202020204" pitchFamily="34" charset="0"/>
              <a:cs typeface="Arial" panose="020B0604020202020204" pitchFamily="34" charset="0"/>
            </a:endParaRPr>
          </a:p>
          <a:p>
            <a:pPr marL="12700" marR="48192">
              <a:lnSpc>
                <a:spcPts val="2350"/>
              </a:lnSpc>
              <a:spcBef>
                <a:spcPts val="117"/>
              </a:spcBef>
              <a:buClr>
                <a:srgbClr val="FFC000"/>
              </a:buClr>
            </a:pPr>
            <a:endParaRPr lang="en-US" sz="1600" dirty="0" smtClean="0">
              <a:solidFill>
                <a:srgbClr val="002060"/>
              </a:solidFill>
              <a:latin typeface="Arial" panose="020B0604020202020204" pitchFamily="34" charset="0"/>
              <a:cs typeface="Arial" panose="020B0604020202020204" pitchFamily="34" charset="0"/>
            </a:endParaRPr>
          </a:p>
          <a:p>
            <a:pPr marL="12700" marR="48192">
              <a:lnSpc>
                <a:spcPts val="2350"/>
              </a:lnSpc>
              <a:spcBef>
                <a:spcPts val="117"/>
              </a:spcBef>
              <a:buClr>
                <a:srgbClr val="FFC000"/>
              </a:buClr>
            </a:pPr>
            <a:endParaRPr lang="en-US" sz="1600" dirty="0">
              <a:solidFill>
                <a:srgbClr val="002060"/>
              </a:solidFill>
              <a:latin typeface="Arial" panose="020B0604020202020204" pitchFamily="34" charset="0"/>
              <a:cs typeface="Arial" panose="020B0604020202020204" pitchFamily="34" charset="0"/>
            </a:endParaRPr>
          </a:p>
          <a:p>
            <a:pPr marL="12700" marR="48192">
              <a:lnSpc>
                <a:spcPts val="2350"/>
              </a:lnSpc>
              <a:spcBef>
                <a:spcPts val="117"/>
              </a:spcBef>
              <a:buClr>
                <a:srgbClr val="FFC000"/>
              </a:buClr>
            </a:pPr>
            <a:r>
              <a:rPr lang="en-US" sz="1600" dirty="0" smtClean="0">
                <a:solidFill>
                  <a:srgbClr val="002060"/>
                </a:solidFill>
                <a:latin typeface="Arial" panose="020B0604020202020204" pitchFamily="34" charset="0"/>
                <a:cs typeface="Arial" panose="020B0604020202020204" pitchFamily="34" charset="0"/>
              </a:rPr>
              <a:t>www.azdhs.gov/prevention/nutrition-physical-activity/breastfeeding/infant-at-work</a:t>
            </a:r>
            <a:endParaRPr lang="en-US" sz="1600" dirty="0">
              <a:solidFill>
                <a:srgbClr val="002060"/>
              </a:solidFill>
              <a:latin typeface="Arial" panose="020B0604020202020204" pitchFamily="34" charset="0"/>
              <a:cs typeface="Arial" panose="020B0604020202020204" pitchFamily="34" charset="0"/>
            </a:endParaRPr>
          </a:p>
          <a:p>
            <a:pPr marL="355600" marR="48192" indent="-342900">
              <a:lnSpc>
                <a:spcPts val="2350"/>
              </a:lnSpc>
              <a:spcBef>
                <a:spcPts val="117"/>
              </a:spcBef>
              <a:buClr>
                <a:srgbClr val="FFC000"/>
              </a:buClr>
              <a:buFont typeface="Arial" charset="0"/>
              <a:buChar char="•"/>
            </a:pPr>
            <a:endParaRPr lang="en-US" sz="2400" dirty="0" smtClean="0">
              <a:latin typeface="Century Gothic" panose="020B0502020202020204" pitchFamily="34" charset="0"/>
            </a:endParaRPr>
          </a:p>
          <a:p>
            <a:pPr marL="355600" marR="48192" indent="-342900">
              <a:lnSpc>
                <a:spcPts val="2350"/>
              </a:lnSpc>
              <a:spcBef>
                <a:spcPts val="117"/>
              </a:spcBef>
              <a:buClr>
                <a:srgbClr val="FFC000"/>
              </a:buClr>
              <a:buFont typeface="Arial" charset="0"/>
              <a:buChar char="•"/>
            </a:pPr>
            <a:endParaRPr sz="2200" dirty="0">
              <a:latin typeface="Arial"/>
              <a:cs typeface="Arial"/>
            </a:endParaRPr>
          </a:p>
        </p:txBody>
      </p:sp>
      <p:sp>
        <p:nvSpPr>
          <p:cNvPr id="2" name="object 2"/>
          <p:cNvSpPr txBox="1"/>
          <p:nvPr/>
        </p:nvSpPr>
        <p:spPr>
          <a:xfrm>
            <a:off x="233578" y="6465214"/>
            <a:ext cx="125501" cy="177800"/>
          </a:xfrm>
          <a:prstGeom prst="rect">
            <a:avLst/>
          </a:prstGeom>
        </p:spPr>
        <p:txBody>
          <a:bodyPr wrap="square" lIns="0" tIns="0" rIns="0" bIns="0" rtlCol="0">
            <a:noAutofit/>
          </a:bodyPr>
          <a:lstStyle/>
          <a:p>
            <a:pPr marL="12700">
              <a:lnSpc>
                <a:spcPts val="1320"/>
              </a:lnSpc>
              <a:spcBef>
                <a:spcPts val="66"/>
              </a:spcBef>
            </a:pPr>
            <a:r>
              <a:rPr sz="1800" spc="0" baseline="2275" dirty="0">
                <a:solidFill>
                  <a:srgbClr val="888888"/>
                </a:solidFill>
                <a:latin typeface="Calibri"/>
                <a:cs typeface="Calibri"/>
              </a:rPr>
              <a:t>1</a:t>
            </a:r>
            <a:endParaRPr sz="1200">
              <a:latin typeface="Calibri"/>
              <a:cs typeface="Calibri"/>
            </a:endParaRPr>
          </a:p>
        </p:txBody>
      </p:sp>
    </p:spTree>
    <p:extLst>
      <p:ext uri="{BB962C8B-B14F-4D97-AF65-F5344CB8AC3E}">
        <p14:creationId xmlns:p14="http://schemas.microsoft.com/office/powerpoint/2010/main" val="32754836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0" name="Title 9"/>
          <p:cNvSpPr>
            <a:spLocks noGrp="1"/>
          </p:cNvSpPr>
          <p:nvPr>
            <p:ph type="ctrTitle"/>
          </p:nvPr>
        </p:nvSpPr>
        <p:spPr/>
        <p:txBody>
          <a:bodyPr/>
          <a:lstStyle/>
          <a:p>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7420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infants At work in gilbert</a:t>
            </a:r>
            <a:endParaRPr lang="en-US" dirty="0"/>
          </a:p>
        </p:txBody>
      </p:sp>
      <p:sp>
        <p:nvSpPr>
          <p:cNvPr id="3" name="Subtitle 2"/>
          <p:cNvSpPr>
            <a:spLocks noGrp="1"/>
          </p:cNvSpPr>
          <p:nvPr>
            <p:ph type="subTitle" idx="1"/>
          </p:nvPr>
        </p:nvSpPr>
        <p:spPr/>
        <p:txBody>
          <a:bodyPr/>
          <a:lstStyle/>
          <a:p>
            <a:r>
              <a:rPr lang="en-US" dirty="0" smtClean="0"/>
              <a:t>Kristen Drew, Benefits Manager</a:t>
            </a:r>
            <a:endParaRPr lang="en-US" dirty="0"/>
          </a:p>
        </p:txBody>
      </p:sp>
    </p:spTree>
    <p:extLst>
      <p:ext uri="{BB962C8B-B14F-4D97-AF65-F5344CB8AC3E}">
        <p14:creationId xmlns:p14="http://schemas.microsoft.com/office/powerpoint/2010/main" val="34131372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Policies &amp; procedures</a:t>
            </a:r>
            <a:endParaRPr lang="en-US" dirty="0"/>
          </a:p>
        </p:txBody>
      </p:sp>
      <p:pic>
        <p:nvPicPr>
          <p:cNvPr id="7" name="Content Placeholder 6"/>
          <p:cNvPicPr>
            <a:picLocks noGrp="1" noChangeAspect="1"/>
          </p:cNvPicPr>
          <p:nvPr>
            <p:ph sz="half" idx="1"/>
          </p:nvPr>
        </p:nvPicPr>
        <p:blipFill>
          <a:blip r:embed="rId3"/>
          <a:stretch>
            <a:fillRect/>
          </a:stretch>
        </p:blipFill>
        <p:spPr>
          <a:xfrm>
            <a:off x="272997" y="1798871"/>
            <a:ext cx="4212351" cy="2376487"/>
          </a:xfrm>
          <a:prstGeom prst="rect">
            <a:avLst/>
          </a:prstGeom>
        </p:spPr>
      </p:pic>
      <p:sp>
        <p:nvSpPr>
          <p:cNvPr id="4" name="Content Placeholder 3"/>
          <p:cNvSpPr>
            <a:spLocks noGrp="1"/>
          </p:cNvSpPr>
          <p:nvPr>
            <p:ph sz="half" idx="2"/>
          </p:nvPr>
        </p:nvSpPr>
        <p:spPr>
          <a:xfrm>
            <a:off x="5361144" y="1991324"/>
            <a:ext cx="3279648" cy="4724400"/>
          </a:xfrm>
        </p:spPr>
        <p:txBody>
          <a:bodyPr/>
          <a:lstStyle/>
          <a:p>
            <a:r>
              <a:rPr lang="en-US" dirty="0" smtClean="0"/>
              <a:t>Research</a:t>
            </a:r>
          </a:p>
          <a:p>
            <a:r>
              <a:rPr lang="en-US" dirty="0" smtClean="0"/>
              <a:t>Adapt to Gilbert</a:t>
            </a:r>
          </a:p>
          <a:p>
            <a:r>
              <a:rPr lang="en-US" dirty="0" smtClean="0"/>
              <a:t>Educate</a:t>
            </a:r>
          </a:p>
          <a:p>
            <a:r>
              <a:rPr lang="en-US" dirty="0" smtClean="0"/>
              <a:t>Listen</a:t>
            </a:r>
          </a:p>
          <a:p>
            <a:r>
              <a:rPr lang="en-US" dirty="0" smtClean="0"/>
              <a:t>Implement</a:t>
            </a:r>
            <a:endParaRPr lang="en-US" dirty="0"/>
          </a:p>
        </p:txBody>
      </p:sp>
      <p:sp>
        <p:nvSpPr>
          <p:cNvPr id="5" name="Slide Number Placeholder 4"/>
          <p:cNvSpPr>
            <a:spLocks noGrp="1"/>
          </p:cNvSpPr>
          <p:nvPr>
            <p:ph type="sldNum" sz="quarter" idx="12"/>
          </p:nvPr>
        </p:nvSpPr>
        <p:spPr/>
        <p:txBody>
          <a:bodyPr/>
          <a:lstStyle/>
          <a:p>
            <a:fld id="{3E13408C-DC9A-41ED-ACAF-B30576A54277}" type="slidenum">
              <a:rPr lang="en-US" smtClean="0"/>
              <a:t>6</a:t>
            </a:fld>
            <a:endParaRPr lang="en-US"/>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937" y="4569357"/>
            <a:ext cx="4307885" cy="2060072"/>
          </a:xfrm>
          <a:prstGeom prst="rect">
            <a:avLst/>
          </a:prstGeom>
        </p:spPr>
      </p:pic>
    </p:spTree>
    <p:extLst>
      <p:ext uri="{BB962C8B-B14F-4D97-AF65-F5344CB8AC3E}">
        <p14:creationId xmlns:p14="http://schemas.microsoft.com/office/powerpoint/2010/main" val="37297810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Leadership support</a:t>
            </a:r>
            <a:endParaRPr lang="en-US" dirty="0"/>
          </a:p>
        </p:txBody>
      </p:sp>
      <p:sp>
        <p:nvSpPr>
          <p:cNvPr id="3" name="Content Placeholder 2"/>
          <p:cNvSpPr>
            <a:spLocks noGrp="1"/>
          </p:cNvSpPr>
          <p:nvPr>
            <p:ph sz="half" idx="1"/>
          </p:nvPr>
        </p:nvSpPr>
        <p:spPr>
          <a:xfrm>
            <a:off x="508699" y="4419600"/>
            <a:ext cx="5452067" cy="1981200"/>
          </a:xfrm>
        </p:spPr>
        <p:txBody>
          <a:bodyPr/>
          <a:lstStyle/>
          <a:p>
            <a:pPr marL="0" indent="0">
              <a:buNone/>
            </a:pPr>
            <a:r>
              <a:rPr lang="en-US" i="1" dirty="0" smtClean="0"/>
              <a:t>“We </a:t>
            </a:r>
            <a:r>
              <a:rPr lang="en-US" i="1" dirty="0"/>
              <a:t>intend to create a tranquil space for mom and baby</a:t>
            </a:r>
            <a:r>
              <a:rPr lang="en-US" i="1" dirty="0" smtClean="0"/>
              <a:t>.” </a:t>
            </a:r>
          </a:p>
          <a:p>
            <a:pPr marL="0" indent="0">
              <a:buNone/>
            </a:pPr>
            <a:r>
              <a:rPr lang="en-US" dirty="0" smtClean="0"/>
              <a:t>– Police Commander</a:t>
            </a:r>
            <a:endParaRPr lang="en-US" dirty="0"/>
          </a:p>
        </p:txBody>
      </p:sp>
      <p:pic>
        <p:nvPicPr>
          <p:cNvPr id="7" name="Content Placeholder 6"/>
          <p:cNvPicPr>
            <a:picLocks noGrp="1" noChangeAspect="1"/>
          </p:cNvPicPr>
          <p:nvPr>
            <p:ph sz="half" idx="2"/>
          </p:nvPr>
        </p:nvPicPr>
        <p:blipFill>
          <a:blip r:embed="rId3"/>
          <a:stretch>
            <a:fillRect/>
          </a:stretch>
        </p:blipFill>
        <p:spPr>
          <a:xfrm>
            <a:off x="236447" y="1692128"/>
            <a:ext cx="5996571" cy="2195595"/>
          </a:xfrm>
          <a:prstGeom prst="rect">
            <a:avLst/>
          </a:prstGeom>
        </p:spPr>
      </p:pic>
      <p:sp>
        <p:nvSpPr>
          <p:cNvPr id="5" name="Slide Number Placeholder 4"/>
          <p:cNvSpPr>
            <a:spLocks noGrp="1"/>
          </p:cNvSpPr>
          <p:nvPr>
            <p:ph type="sldNum" sz="quarter" idx="12"/>
          </p:nvPr>
        </p:nvSpPr>
        <p:spPr/>
        <p:txBody>
          <a:bodyPr/>
          <a:lstStyle/>
          <a:p>
            <a:fld id="{3E13408C-DC9A-41ED-ACAF-B30576A54277}" type="slidenum">
              <a:rPr lang="en-US" smtClean="0"/>
              <a:t>7</a:t>
            </a:fld>
            <a:endParaRPr lang="en-US" dirty="0"/>
          </a:p>
        </p:txBody>
      </p:sp>
      <p:pic>
        <p:nvPicPr>
          <p:cNvPr id="8" name="Picture 7"/>
          <p:cNvPicPr>
            <a:picLocks noChangeAspect="1"/>
          </p:cNvPicPr>
          <p:nvPr/>
        </p:nvPicPr>
        <p:blipFill>
          <a:blip r:embed="rId4"/>
          <a:stretch>
            <a:fillRect/>
          </a:stretch>
        </p:blipFill>
        <p:spPr>
          <a:xfrm>
            <a:off x="6233018" y="1981200"/>
            <a:ext cx="2513716" cy="3429000"/>
          </a:xfrm>
          <a:prstGeom prst="rect">
            <a:avLst/>
          </a:prstGeom>
        </p:spPr>
      </p:pic>
    </p:spTree>
    <p:extLst>
      <p:ext uri="{BB962C8B-B14F-4D97-AF65-F5344CB8AC3E}">
        <p14:creationId xmlns:p14="http://schemas.microsoft.com/office/powerpoint/2010/main" val="40294955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Organizational support</a:t>
            </a:r>
            <a:endParaRPr lang="en-US" dirty="0"/>
          </a:p>
        </p:txBody>
      </p:sp>
      <p:sp>
        <p:nvSpPr>
          <p:cNvPr id="5" name="Slide Number Placeholder 4"/>
          <p:cNvSpPr>
            <a:spLocks noGrp="1"/>
          </p:cNvSpPr>
          <p:nvPr>
            <p:ph type="sldNum" sz="quarter" idx="12"/>
          </p:nvPr>
        </p:nvSpPr>
        <p:spPr/>
        <p:txBody>
          <a:bodyPr/>
          <a:lstStyle/>
          <a:p>
            <a:fld id="{3E13408C-DC9A-41ED-ACAF-B30576A54277}" type="slidenum">
              <a:rPr lang="en-US" smtClean="0"/>
              <a:t>8</a:t>
            </a:fld>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06248" y="3007995"/>
            <a:ext cx="4267200" cy="3200400"/>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678176" y="1783951"/>
            <a:ext cx="3657599" cy="274320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2200" y="1326751"/>
            <a:ext cx="2652531" cy="3810001"/>
          </a:xfrm>
          <a:prstGeom prst="rect">
            <a:avLst/>
          </a:prstGeom>
        </p:spPr>
      </p:pic>
      <p:sp>
        <p:nvSpPr>
          <p:cNvPr id="8" name="Wave 7"/>
          <p:cNvSpPr/>
          <p:nvPr/>
        </p:nvSpPr>
        <p:spPr>
          <a:xfrm>
            <a:off x="3733800" y="5205984"/>
            <a:ext cx="3276600" cy="914400"/>
          </a:xfrm>
          <a:prstGeom prst="wav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Our first Baby at Work!</a:t>
            </a:r>
            <a:endParaRPr lang="en-US" sz="2000" b="1" dirty="0"/>
          </a:p>
        </p:txBody>
      </p:sp>
    </p:spTree>
    <p:extLst>
      <p:ext uri="{BB962C8B-B14F-4D97-AF65-F5344CB8AC3E}">
        <p14:creationId xmlns:p14="http://schemas.microsoft.com/office/powerpoint/2010/main" val="33212909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 for employees</a:t>
            </a:r>
            <a:endParaRPr lang="en-US" dirty="0"/>
          </a:p>
        </p:txBody>
      </p:sp>
      <p:pic>
        <p:nvPicPr>
          <p:cNvPr id="6" name="Content Placeholder 5"/>
          <p:cNvPicPr>
            <a:picLocks noGrp="1" noChangeAspect="1"/>
          </p:cNvPicPr>
          <p:nvPr>
            <p:ph sz="half" idx="1"/>
          </p:nvPr>
        </p:nvPicPr>
        <p:blipFill>
          <a:blip r:embed="rId3"/>
          <a:stretch>
            <a:fillRect/>
          </a:stretch>
        </p:blipFill>
        <p:spPr>
          <a:xfrm>
            <a:off x="914400" y="1408175"/>
            <a:ext cx="2676525" cy="5313300"/>
          </a:xfrm>
          <a:prstGeom prst="rect">
            <a:avLst/>
          </a:prstGeom>
        </p:spPr>
      </p:pic>
      <p:sp>
        <p:nvSpPr>
          <p:cNvPr id="4" name="Content Placeholder 3"/>
          <p:cNvSpPr>
            <a:spLocks noGrp="1"/>
          </p:cNvSpPr>
          <p:nvPr>
            <p:ph sz="half" idx="2"/>
          </p:nvPr>
        </p:nvSpPr>
        <p:spPr>
          <a:xfrm>
            <a:off x="4114800" y="2211324"/>
            <a:ext cx="3810000" cy="3352800"/>
          </a:xfrm>
        </p:spPr>
        <p:txBody>
          <a:bodyPr/>
          <a:lstStyle/>
          <a:p>
            <a:r>
              <a:rPr lang="en-US" dirty="0" smtClean="0"/>
              <a:t>Guidelines</a:t>
            </a:r>
          </a:p>
          <a:p>
            <a:r>
              <a:rPr lang="en-US" dirty="0" smtClean="0"/>
              <a:t>Things to consider</a:t>
            </a:r>
          </a:p>
          <a:p>
            <a:r>
              <a:rPr lang="en-US" dirty="0" smtClean="0"/>
              <a:t>Resources</a:t>
            </a:r>
          </a:p>
          <a:p>
            <a:r>
              <a:rPr lang="en-US" dirty="0" smtClean="0"/>
              <a:t>Support</a:t>
            </a:r>
          </a:p>
          <a:p>
            <a:r>
              <a:rPr lang="en-US" dirty="0" smtClean="0"/>
              <a:t>Positive Attitude</a:t>
            </a:r>
            <a:endParaRPr lang="en-US" dirty="0"/>
          </a:p>
        </p:txBody>
      </p:sp>
      <p:sp>
        <p:nvSpPr>
          <p:cNvPr id="5" name="Slide Number Placeholder 4"/>
          <p:cNvSpPr>
            <a:spLocks noGrp="1"/>
          </p:cNvSpPr>
          <p:nvPr>
            <p:ph type="sldNum" sz="quarter" idx="12"/>
          </p:nvPr>
        </p:nvSpPr>
        <p:spPr/>
        <p:txBody>
          <a:bodyPr/>
          <a:lstStyle/>
          <a:p>
            <a:fld id="{3E13408C-DC9A-41ED-ACAF-B30576A54277}" type="slidenum">
              <a:rPr lang="en-US" smtClean="0"/>
              <a:t>9</a:t>
            </a:fld>
            <a:endParaRPr lang="en-US" dirty="0"/>
          </a:p>
        </p:txBody>
      </p:sp>
    </p:spTree>
    <p:extLst>
      <p:ext uri="{BB962C8B-B14F-4D97-AF65-F5344CB8AC3E}">
        <p14:creationId xmlns:p14="http://schemas.microsoft.com/office/powerpoint/2010/main" val="1651316520"/>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_rels/them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theme1.xml><?xml version="1.0" encoding="utf-8"?>
<a:theme xmlns:a="http://schemas.openxmlformats.org/drawingml/2006/main" name="Office Theme">
  <a:themeElements>
    <a:clrScheme name="Custom 2">
      <a:dk1>
        <a:sysClr val="windowText" lastClr="000000"/>
      </a:dk1>
      <a:lt1>
        <a:sysClr val="window" lastClr="FFFFFF"/>
      </a:lt1>
      <a:dk2>
        <a:srgbClr val="2B142D"/>
      </a:dk2>
      <a:lt2>
        <a:srgbClr val="C3AFCC"/>
      </a:lt2>
      <a:accent1>
        <a:srgbClr val="663366"/>
      </a:accent1>
      <a:accent2>
        <a:srgbClr val="330F42"/>
      </a:accent2>
      <a:accent3>
        <a:srgbClr val="C9660B"/>
      </a:accent3>
      <a:accent4>
        <a:srgbClr val="68B28A"/>
      </a:accent4>
      <a:accent5>
        <a:srgbClr val="F7901E"/>
      </a:accent5>
      <a:accent6>
        <a:srgbClr val="3B8C58"/>
      </a:accent6>
      <a:hlink>
        <a:srgbClr val="BC5FBC"/>
      </a:hlink>
      <a:folHlink>
        <a:srgbClr val="9775A7"/>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rek">
  <a:themeElements>
    <a:clrScheme name="TOG1">
      <a:dk1>
        <a:sysClr val="windowText" lastClr="000000"/>
      </a:dk1>
      <a:lt1>
        <a:sysClr val="window" lastClr="FFFFFF"/>
      </a:lt1>
      <a:dk2>
        <a:srgbClr val="000000"/>
      </a:dk2>
      <a:lt2>
        <a:srgbClr val="F7EED4"/>
      </a:lt2>
      <a:accent1>
        <a:srgbClr val="3B6E8F"/>
      </a:accent1>
      <a:accent2>
        <a:srgbClr val="E58E1A"/>
      </a:accent2>
      <a:accent3>
        <a:srgbClr val="00274C"/>
      </a:accent3>
      <a:accent4>
        <a:srgbClr val="C3986D"/>
      </a:accent4>
      <a:accent5>
        <a:srgbClr val="A19574"/>
      </a:accent5>
      <a:accent6>
        <a:srgbClr val="C17529"/>
      </a:accent6>
      <a:hlink>
        <a:srgbClr val="8B0E04"/>
      </a:hlink>
      <a:folHlink>
        <a:srgbClr val="FFC42F"/>
      </a:folHlink>
    </a:clrScheme>
    <a:fontScheme name="Gilbert Fonts">
      <a:majorFont>
        <a:latin typeface="Franklin Gothic Demi"/>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1_Trek">
  <a:themeElements>
    <a:clrScheme name="TOG1">
      <a:dk1>
        <a:sysClr val="windowText" lastClr="000000"/>
      </a:dk1>
      <a:lt1>
        <a:sysClr val="window" lastClr="FFFFFF"/>
      </a:lt1>
      <a:dk2>
        <a:srgbClr val="000000"/>
      </a:dk2>
      <a:lt2>
        <a:srgbClr val="F7EED4"/>
      </a:lt2>
      <a:accent1>
        <a:srgbClr val="3B6E8F"/>
      </a:accent1>
      <a:accent2>
        <a:srgbClr val="E58E1A"/>
      </a:accent2>
      <a:accent3>
        <a:srgbClr val="00274C"/>
      </a:accent3>
      <a:accent4>
        <a:srgbClr val="C3986D"/>
      </a:accent4>
      <a:accent5>
        <a:srgbClr val="A19574"/>
      </a:accent5>
      <a:accent6>
        <a:srgbClr val="C17529"/>
      </a:accent6>
      <a:hlink>
        <a:srgbClr val="8B0E04"/>
      </a:hlink>
      <a:folHlink>
        <a:srgbClr val="FFC42F"/>
      </a:folHlink>
    </a:clrScheme>
    <a:fontScheme name="Gilbert Fonts">
      <a:majorFont>
        <a:latin typeface="Franklin Gothic Demi"/>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4.xml><?xml version="1.0" encoding="utf-8"?>
<a:theme xmlns:a="http://schemas.openxmlformats.org/drawingml/2006/main" name="1_Office Theme">
  <a:themeElements>
    <a:clrScheme name="Custom 7">
      <a:dk1>
        <a:srgbClr val="452A00"/>
      </a:dk1>
      <a:lt1>
        <a:sysClr val="window" lastClr="FFFFFF"/>
      </a:lt1>
      <a:dk2>
        <a:srgbClr val="F47321"/>
      </a:dk2>
      <a:lt2>
        <a:srgbClr val="FDF1C3"/>
      </a:lt2>
      <a:accent1>
        <a:srgbClr val="FBE28B"/>
      </a:accent1>
      <a:accent2>
        <a:srgbClr val="FBAD18"/>
      </a:accent2>
      <a:accent3>
        <a:srgbClr val="8EB535"/>
      </a:accent3>
      <a:accent4>
        <a:srgbClr val="F05523"/>
      </a:accent4>
      <a:accent5>
        <a:srgbClr val="BCD02F"/>
      </a:accent5>
      <a:accent6>
        <a:srgbClr val="F79646"/>
      </a:accent6>
      <a:hlink>
        <a:srgbClr val="8EB535"/>
      </a:hlink>
      <a:folHlink>
        <a:srgbClr val="F0552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583</TotalTime>
  <Words>764</Words>
  <Application>Microsoft Office PowerPoint</Application>
  <PresentationFormat>On-screen Show (4:3)</PresentationFormat>
  <Paragraphs>102</Paragraphs>
  <Slides>19</Slides>
  <Notes>12</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19</vt:i4>
      </vt:variant>
    </vt:vector>
  </HeadingPairs>
  <TitlesOfParts>
    <vt:vector size="32" baseType="lpstr">
      <vt:lpstr>Arial</vt:lpstr>
      <vt:lpstr>Avenir LT Std 35 Light</vt:lpstr>
      <vt:lpstr>Avenir LT Std 65 Medium</vt:lpstr>
      <vt:lpstr>Calibri</vt:lpstr>
      <vt:lpstr>Century Gothic</vt:lpstr>
      <vt:lpstr>Franklin Gothic Book</vt:lpstr>
      <vt:lpstr>Franklin Gothic Demi</vt:lpstr>
      <vt:lpstr>Microsoft Sans Serif</vt:lpstr>
      <vt:lpstr>Wingdings 2</vt:lpstr>
      <vt:lpstr>Office Theme</vt:lpstr>
      <vt:lpstr>Trek</vt:lpstr>
      <vt:lpstr>1_Trek</vt:lpstr>
      <vt:lpstr>1_Office Theme</vt:lpstr>
      <vt:lpstr>PowerPoint Presentation</vt:lpstr>
      <vt:lpstr>PowerPoint Presentation</vt:lpstr>
      <vt:lpstr>PowerPoint Presentation</vt:lpstr>
      <vt:lpstr>PowerPoint Presentation</vt:lpstr>
      <vt:lpstr>infants At work in gilbert</vt:lpstr>
      <vt:lpstr>Policies &amp; procedures</vt:lpstr>
      <vt:lpstr>Leadership support</vt:lpstr>
      <vt:lpstr>Organizational support</vt:lpstr>
      <vt:lpstr>Education for employees</vt:lpstr>
      <vt:lpstr>Barriers to overcome</vt:lpstr>
      <vt:lpstr>Putting Work-Family  Policies into Practice   Adrienne Z. Udarbe, MS, RDN</vt:lpstr>
      <vt:lpstr>PowerPoint Presentation</vt:lpstr>
      <vt:lpstr>Champions of Work-Family Justice</vt:lpstr>
      <vt:lpstr>Employee Support and Education What This Looks Like for Us</vt:lpstr>
      <vt:lpstr>Barriers and Successes</vt:lpstr>
      <vt:lpstr>“Work-family conflict is a phenomenon that societies have created, which means that societies can change it too.”   – Caitlyn Collins</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Lindsay Robinson</dc:creator>
  <cp:lastModifiedBy>Denise Lopez (PHS)</cp:lastModifiedBy>
  <cp:revision>61</cp:revision>
  <cp:lastPrinted>2017-05-08T14:57:29Z</cp:lastPrinted>
  <dcterms:created xsi:type="dcterms:W3CDTF">2016-09-20T19:59:24Z</dcterms:created>
  <dcterms:modified xsi:type="dcterms:W3CDTF">2019-04-24T16:07:44Z</dcterms:modified>
</cp:coreProperties>
</file>